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Gulfs Display" charset="1" panose="00000500000000000000"/>
      <p:regular r:id="rId28"/>
    </p:embeddedFont>
    <p:embeddedFont>
      <p:font typeface="Libra Serif Modern Bold" charset="1" panose="02000803080000020004"/>
      <p:regular r:id="rId29"/>
    </p:embeddedFont>
    <p:embeddedFont>
      <p:font typeface="Libra Serif Modern" charset="1" panose="02000503080000020004"/>
      <p:regular r:id="rId30"/>
    </p:embeddedFont>
    <p:embeddedFont>
      <p:font typeface="Alegreya Sans Medium" charset="1" panose="00000600000000000000"/>
      <p:regular r:id="rId31"/>
    </p:embeddedFont>
    <p:embeddedFont>
      <p:font typeface="Alegreya Sans" charset="1" panose="00000500000000000000"/>
      <p:regular r:id="rId32"/>
    </p:embeddedFont>
    <p:embeddedFont>
      <p:font typeface="Open Sans Italics" charset="1" panose="00000000000000000000"/>
      <p:regular r:id="rId33"/>
    </p:embeddedFont>
    <p:embeddedFont>
      <p:font typeface="Open Sans" charset="1" panose="00000000000000000000"/>
      <p:regular r:id="rId34"/>
    </p:embeddedFont>
    <p:embeddedFont>
      <p:font typeface="Open Sans Bold" charset="1" panose="00000000000000000000"/>
      <p:regular r:id="rId35"/>
    </p:embeddedFont>
    <p:embeddedFont>
      <p:font typeface="Open Sans Bold Italics" charset="1" panose="00000000000000000000"/>
      <p:regular r:id="rId36"/>
    </p:embeddedFont>
    <p:embeddedFont>
      <p:font typeface="Canva Sans Bold" charset="1" panose="020B0803030501040103"/>
      <p:regular r:id="rId37"/>
    </p:embeddedFont>
    <p:embeddedFont>
      <p:font typeface="Alegreya Sans Bold" charset="1" panose="00000800000000000000"/>
      <p:regular r:id="rId38"/>
    </p:embeddedFont>
    <p:embeddedFont>
      <p:font typeface="Canva Sans" charset="1" panose="020B05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0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0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7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7.png" Type="http://schemas.openxmlformats.org/officeDocument/2006/relationships/image"/><Relationship Id="rId13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https://github.com/MinhTh2nh/Flutter-Store-Mobile-Application" TargetMode="External" Type="http://schemas.openxmlformats.org/officeDocument/2006/relationships/hyperlink"/><Relationship Id="rId13" Target="https://github.com/MinhTh2nh/Flutter-Store-Mobile-Application" TargetMode="External" Type="http://schemas.openxmlformats.org/officeDocument/2006/relationships/hyperlink"/><Relationship Id="rId14" Target="https://github.com/nguyentaan/vnpay_be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https://www.youtube.com/watch?v=CD1Y2DmL5JM&amp;t=621s" TargetMode="External" Type="http://schemas.openxmlformats.org/officeDocument/2006/relationships/hyperlink"/><Relationship Id="rId14" Target="https://www.youtube.com/watch?v=CD1Y2DmL5JM&amp;t=621s" TargetMode="External" Type="http://schemas.openxmlformats.org/officeDocument/2006/relationships/hyperlink"/><Relationship Id="rId15" Target="https://www.youtube.com/watch?v=CD1Y2DmL5JM&amp;t=621s" TargetMode="External" Type="http://schemas.openxmlformats.org/officeDocument/2006/relationships/hyperlink"/><Relationship Id="rId16" Target="https://github.com/rahul-badgujar" TargetMode="External" Type="http://schemas.openxmlformats.org/officeDocument/2006/relationships/hyperlink"/><Relationship Id="rId17" Target="https://github.com/rahul-badgujar/EShopee-Flutter-eCommerce-App" TargetMode="External" Type="http://schemas.openxmlformats.org/officeDocument/2006/relationships/hyperlink"/><Relationship Id="rId18" Target="https://developer.paypal.com/tools/sandbox/accounts/" TargetMode="External" Type="http://schemas.openxmlformats.org/officeDocument/2006/relationships/hyperlink"/><Relationship Id="rId19" Target="https://sandbox.vnpayment.vn/apis/vnpay-demo/" TargetMode="External" Type="http://schemas.openxmlformats.org/officeDocument/2006/relationships/hyperlink"/><Relationship Id="rId2" Target="../media/image1.png" Type="http://schemas.openxmlformats.org/officeDocument/2006/relationships/image"/><Relationship Id="rId20" Target="https://pub.dev/packages/flutter_stripe" TargetMode="External" Type="http://schemas.openxmlformats.org/officeDocument/2006/relationships/hyperlink"/><Relationship Id="rId21" Target="https://pub.dev/packages/flutter_stripe" TargetMode="External" Type="http://schemas.openxmlformats.org/officeDocument/2006/relationships/hyperlink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www.youtube.com/@createdbykoko" TargetMode="External" Type="http://schemas.openxmlformats.org/officeDocument/2006/relationships/hyperlink"/><Relationship Id="rId9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1.pn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2.png" Type="http://schemas.openxmlformats.org/officeDocument/2006/relationships/image"/><Relationship Id="rId15" Target="https://www.brilworks.com/blog/cross-platform-app-development-best-frameworks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15" Target="../media/image26.pn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18" Target="../media/image35.png" Type="http://schemas.openxmlformats.org/officeDocument/2006/relationships/image"/><Relationship Id="rId19" Target="../media/image36.png" Type="http://schemas.openxmlformats.org/officeDocument/2006/relationships/image"/><Relationship Id="rId2" Target="../media/image1.png" Type="http://schemas.openxmlformats.org/officeDocument/2006/relationships/image"/><Relationship Id="rId20" Target="../media/image37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6558067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8636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7" y="0"/>
                </a:lnTo>
                <a:lnTo>
                  <a:pt x="4156787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527" y="1271336"/>
            <a:ext cx="1944346" cy="1456492"/>
          </a:xfrm>
          <a:custGeom>
            <a:avLst/>
            <a:gdLst/>
            <a:ahLst/>
            <a:cxnLst/>
            <a:rect r="r" b="b" t="t" l="l"/>
            <a:pathLst>
              <a:path h="1456492" w="1944346">
                <a:moveTo>
                  <a:pt x="0" y="0"/>
                </a:moveTo>
                <a:lnTo>
                  <a:pt x="1944346" y="0"/>
                </a:lnTo>
                <a:lnTo>
                  <a:pt x="1944346" y="1456492"/>
                </a:lnTo>
                <a:lnTo>
                  <a:pt x="0" y="1456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16230600" cy="8700868"/>
            <a:chOff x="0" y="0"/>
            <a:chExt cx="4274726" cy="2291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2291587"/>
            </a:xfrm>
            <a:custGeom>
              <a:avLst/>
              <a:gdLst/>
              <a:ahLst/>
              <a:cxnLst/>
              <a:rect r="r" b="b" t="t" l="l"/>
              <a:pathLst>
                <a:path h="229158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262013"/>
                  </a:lnTo>
                  <a:cubicBezTo>
                    <a:pt x="4274726" y="2278346"/>
                    <a:pt x="4261485" y="2291587"/>
                    <a:pt x="4245152" y="2291587"/>
                  </a:cubicBezTo>
                  <a:lnTo>
                    <a:pt x="29574" y="2291587"/>
                  </a:lnTo>
                  <a:cubicBezTo>
                    <a:pt x="13241" y="2291587"/>
                    <a:pt x="0" y="2278346"/>
                    <a:pt x="0" y="226201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>
                <a:alpha val="8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274726" cy="2329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7110650"/>
            <a:ext cx="1432164" cy="2939143"/>
          </a:xfrm>
          <a:custGeom>
            <a:avLst/>
            <a:gdLst/>
            <a:ahLst/>
            <a:cxnLst/>
            <a:rect r="r" b="b" t="t" l="l"/>
            <a:pathLst>
              <a:path h="2939143" w="1432164">
                <a:moveTo>
                  <a:pt x="0" y="0"/>
                </a:moveTo>
                <a:lnTo>
                  <a:pt x="1432164" y="0"/>
                </a:lnTo>
                <a:lnTo>
                  <a:pt x="1432164" y="2939143"/>
                </a:lnTo>
                <a:lnTo>
                  <a:pt x="0" y="2939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244648" y="3434251"/>
            <a:ext cx="1496144" cy="1452620"/>
          </a:xfrm>
          <a:custGeom>
            <a:avLst/>
            <a:gdLst/>
            <a:ahLst/>
            <a:cxnLst/>
            <a:rect r="r" b="b" t="t" l="l"/>
            <a:pathLst>
              <a:path h="1452620" w="1496144">
                <a:moveTo>
                  <a:pt x="0" y="0"/>
                </a:moveTo>
                <a:lnTo>
                  <a:pt x="1496144" y="0"/>
                </a:lnTo>
                <a:lnTo>
                  <a:pt x="1496144" y="1452620"/>
                </a:lnTo>
                <a:lnTo>
                  <a:pt x="0" y="14526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573024" y="1385509"/>
            <a:ext cx="13141951" cy="464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35"/>
              </a:lnSpc>
              <a:spcBef>
                <a:spcPct val="0"/>
              </a:spcBef>
            </a:pPr>
            <a:r>
              <a:rPr lang="en-US" sz="8810">
                <a:solidFill>
                  <a:srgbClr val="424242"/>
                </a:solidFill>
                <a:latin typeface="Gulfs Display"/>
              </a:rPr>
              <a:t>MOBILE APPLICATION FOR A ONLINE SHOP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97782" y="1107881"/>
            <a:ext cx="5494938" cy="57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25"/>
              </a:lnSpc>
              <a:spcBef>
                <a:spcPct val="0"/>
              </a:spcBef>
            </a:pPr>
            <a:r>
              <a:rPr lang="en-US" sz="3099">
                <a:solidFill>
                  <a:srgbClr val="5A5E8D"/>
                </a:solidFill>
                <a:latin typeface="Libra Serif Modern Bold"/>
              </a:rPr>
              <a:t>CS4153.O22.CTTT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516212" y="6141449"/>
            <a:ext cx="7255576" cy="2189862"/>
            <a:chOff x="0" y="0"/>
            <a:chExt cx="9674102" cy="291981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0"/>
              <a:ext cx="9674102" cy="730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25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5A5E8D"/>
                  </a:solidFill>
                  <a:latin typeface="Libra Serif Modern Bold"/>
                </a:rPr>
                <a:t>Subject : Mobile Application Development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54728"/>
              <a:ext cx="9674102" cy="2265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25"/>
                </a:lnSpc>
              </a:pPr>
              <a:r>
                <a:rPr lang="en-US" sz="3099">
                  <a:solidFill>
                    <a:srgbClr val="5A5E8D"/>
                  </a:solidFill>
                  <a:latin typeface="Libra Serif Modern Bold"/>
                </a:rPr>
                <a:t>Lecturers: Ph.D Nguyen Thanh Binh</a:t>
              </a:r>
            </a:p>
            <a:p>
              <a:pPr algn="ctr">
                <a:lnSpc>
                  <a:spcPts val="4525"/>
                </a:lnSpc>
              </a:pPr>
              <a:r>
                <a:rPr lang="en-US" sz="3099">
                  <a:solidFill>
                    <a:srgbClr val="5A5E8D"/>
                  </a:solidFill>
                  <a:latin typeface="Libra Serif Modern Bold"/>
                </a:rPr>
                <a:t>                Tran Vinh Khiem</a:t>
              </a:r>
            </a:p>
            <a:p>
              <a:pPr algn="ctr" marL="0" indent="0" lvl="0">
                <a:lnSpc>
                  <a:spcPts val="452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460864" y="7550912"/>
            <a:ext cx="7255576" cy="170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5"/>
              </a:lnSpc>
            </a:pPr>
            <a:r>
              <a:rPr lang="en-US" sz="3099">
                <a:solidFill>
                  <a:srgbClr val="5A5E8D"/>
                </a:solidFill>
                <a:latin typeface="Libra Serif Modern"/>
              </a:rPr>
              <a:t>Group Members:</a:t>
            </a:r>
          </a:p>
          <a:p>
            <a:pPr algn="l">
              <a:lnSpc>
                <a:spcPts val="4525"/>
              </a:lnSpc>
            </a:pPr>
            <a:r>
              <a:rPr lang="en-US" sz="3099">
                <a:solidFill>
                  <a:srgbClr val="5A5E8D"/>
                </a:solidFill>
                <a:latin typeface="Libra Serif Modern"/>
              </a:rPr>
              <a:t>Nguyen Minh Thanh - 20521920</a:t>
            </a:r>
          </a:p>
          <a:p>
            <a:pPr algn="l" marL="0" indent="0" lvl="0">
              <a:lnSpc>
                <a:spcPts val="4525"/>
              </a:lnSpc>
              <a:spcBef>
                <a:spcPct val="0"/>
              </a:spcBef>
            </a:pPr>
            <a:r>
              <a:rPr lang="en-US" sz="3099">
                <a:solidFill>
                  <a:srgbClr val="5A5E8D"/>
                </a:solidFill>
                <a:latin typeface="Libra Serif Modern"/>
              </a:rPr>
              <a:t>Nguyen Van Tan - 20521880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00953" y="62516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00516" y="3288341"/>
            <a:ext cx="1456369" cy="1451073"/>
          </a:xfrm>
          <a:custGeom>
            <a:avLst/>
            <a:gdLst/>
            <a:ahLst/>
            <a:cxnLst/>
            <a:rect r="r" b="b" t="t" l="l"/>
            <a:pathLst>
              <a:path h="1451073" w="1456369">
                <a:moveTo>
                  <a:pt x="0" y="0"/>
                </a:moveTo>
                <a:lnTo>
                  <a:pt x="1456368" y="0"/>
                </a:lnTo>
                <a:lnTo>
                  <a:pt x="1456368" y="1451072"/>
                </a:lnTo>
                <a:lnTo>
                  <a:pt x="0" y="1451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334108" y="1028700"/>
            <a:ext cx="11749640" cy="9060935"/>
          </a:xfrm>
          <a:custGeom>
            <a:avLst/>
            <a:gdLst/>
            <a:ahLst/>
            <a:cxnLst/>
            <a:rect r="r" b="b" t="t" l="l"/>
            <a:pathLst>
              <a:path h="9060935" w="11749640">
                <a:moveTo>
                  <a:pt x="0" y="0"/>
                </a:moveTo>
                <a:lnTo>
                  <a:pt x="11749641" y="0"/>
                </a:lnTo>
                <a:lnTo>
                  <a:pt x="11749641" y="9060935"/>
                </a:lnTo>
                <a:lnTo>
                  <a:pt x="0" y="9060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4450" y="-228600"/>
            <a:ext cx="14628957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System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00953" y="62516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00516" y="3288341"/>
            <a:ext cx="1456369" cy="1451073"/>
          </a:xfrm>
          <a:custGeom>
            <a:avLst/>
            <a:gdLst/>
            <a:ahLst/>
            <a:cxnLst/>
            <a:rect r="r" b="b" t="t" l="l"/>
            <a:pathLst>
              <a:path h="1451073" w="1456369">
                <a:moveTo>
                  <a:pt x="0" y="0"/>
                </a:moveTo>
                <a:lnTo>
                  <a:pt x="1456368" y="0"/>
                </a:lnTo>
                <a:lnTo>
                  <a:pt x="1456368" y="1451072"/>
                </a:lnTo>
                <a:lnTo>
                  <a:pt x="0" y="1451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470107" y="1225426"/>
            <a:ext cx="13347785" cy="9055556"/>
          </a:xfrm>
          <a:custGeom>
            <a:avLst/>
            <a:gdLst/>
            <a:ahLst/>
            <a:cxnLst/>
            <a:rect r="r" b="b" t="t" l="l"/>
            <a:pathLst>
              <a:path h="9055556" w="13347785">
                <a:moveTo>
                  <a:pt x="0" y="0"/>
                </a:moveTo>
                <a:lnTo>
                  <a:pt x="13347786" y="0"/>
                </a:lnTo>
                <a:lnTo>
                  <a:pt x="13347786" y="9055556"/>
                </a:lnTo>
                <a:lnTo>
                  <a:pt x="0" y="9055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68442" y="-440052"/>
            <a:ext cx="14628957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Database Design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4857" y="854342"/>
            <a:ext cx="17581876" cy="8883443"/>
            <a:chOff x="0" y="0"/>
            <a:chExt cx="4630618" cy="2339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0618" cy="2339672"/>
            </a:xfrm>
            <a:custGeom>
              <a:avLst/>
              <a:gdLst/>
              <a:ahLst/>
              <a:cxnLst/>
              <a:rect r="r" b="b" t="t" l="l"/>
              <a:pathLst>
                <a:path h="2339672" w="4630618">
                  <a:moveTo>
                    <a:pt x="27301" y="0"/>
                  </a:moveTo>
                  <a:lnTo>
                    <a:pt x="4603317" y="0"/>
                  </a:lnTo>
                  <a:cubicBezTo>
                    <a:pt x="4618395" y="0"/>
                    <a:pt x="4630618" y="12223"/>
                    <a:pt x="4630618" y="27301"/>
                  </a:cubicBezTo>
                  <a:lnTo>
                    <a:pt x="4630618" y="2312371"/>
                  </a:lnTo>
                  <a:cubicBezTo>
                    <a:pt x="4630618" y="2327449"/>
                    <a:pt x="4618395" y="2339672"/>
                    <a:pt x="4603317" y="2339672"/>
                  </a:cubicBezTo>
                  <a:lnTo>
                    <a:pt x="27301" y="2339672"/>
                  </a:lnTo>
                  <a:cubicBezTo>
                    <a:pt x="12223" y="2339672"/>
                    <a:pt x="0" y="2327449"/>
                    <a:pt x="0" y="2312371"/>
                  </a:cubicBezTo>
                  <a:lnTo>
                    <a:pt x="0" y="27301"/>
                  </a:lnTo>
                  <a:cubicBezTo>
                    <a:pt x="0" y="12223"/>
                    <a:pt x="12223" y="0"/>
                    <a:pt x="273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0618" cy="2377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25518" y="9163376"/>
            <a:ext cx="3304775" cy="1123624"/>
          </a:xfrm>
          <a:custGeom>
            <a:avLst/>
            <a:gdLst/>
            <a:ahLst/>
            <a:cxnLst/>
            <a:rect r="r" b="b" t="t" l="l"/>
            <a:pathLst>
              <a:path h="1123624" w="3304775">
                <a:moveTo>
                  <a:pt x="0" y="0"/>
                </a:moveTo>
                <a:lnTo>
                  <a:pt x="3304775" y="0"/>
                </a:lnTo>
                <a:lnTo>
                  <a:pt x="3304775" y="1123624"/>
                </a:lnTo>
                <a:lnTo>
                  <a:pt x="0" y="1123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0857" y="1472266"/>
            <a:ext cx="15857874" cy="7904689"/>
          </a:xfrm>
          <a:custGeom>
            <a:avLst/>
            <a:gdLst/>
            <a:ahLst/>
            <a:cxnLst/>
            <a:rect r="r" b="b" t="t" l="l"/>
            <a:pathLst>
              <a:path h="7904689" w="15857874">
                <a:moveTo>
                  <a:pt x="0" y="0"/>
                </a:moveTo>
                <a:lnTo>
                  <a:pt x="15857874" y="0"/>
                </a:lnTo>
                <a:lnTo>
                  <a:pt x="15857874" y="7904689"/>
                </a:lnTo>
                <a:lnTo>
                  <a:pt x="0" y="7904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339434">
            <a:off x="-330640" y="4089090"/>
            <a:ext cx="1410992" cy="2108820"/>
          </a:xfrm>
          <a:custGeom>
            <a:avLst/>
            <a:gdLst/>
            <a:ahLst/>
            <a:cxnLst/>
            <a:rect r="r" b="b" t="t" l="l"/>
            <a:pathLst>
              <a:path h="2108820" w="1410992">
                <a:moveTo>
                  <a:pt x="1410993" y="0"/>
                </a:moveTo>
                <a:lnTo>
                  <a:pt x="0" y="0"/>
                </a:lnTo>
                <a:lnTo>
                  <a:pt x="0" y="2108820"/>
                </a:lnTo>
                <a:lnTo>
                  <a:pt x="1410993" y="2108820"/>
                </a:lnTo>
                <a:lnTo>
                  <a:pt x="141099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66116" y="622058"/>
            <a:ext cx="2187859" cy="1638906"/>
          </a:xfrm>
          <a:custGeom>
            <a:avLst/>
            <a:gdLst/>
            <a:ahLst/>
            <a:cxnLst/>
            <a:rect r="r" b="b" t="t" l="l"/>
            <a:pathLst>
              <a:path h="1638906" w="2187859">
                <a:moveTo>
                  <a:pt x="0" y="0"/>
                </a:moveTo>
                <a:lnTo>
                  <a:pt x="2187860" y="0"/>
                </a:lnTo>
                <a:lnTo>
                  <a:pt x="2187860" y="1638905"/>
                </a:lnTo>
                <a:lnTo>
                  <a:pt x="0" y="16389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4583548" y="146025"/>
            <a:ext cx="10137858" cy="135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0"/>
              </a:lnSpc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Features List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39570" y="3409216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6956" y="4026693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516946" y="1404250"/>
            <a:ext cx="5321669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639691"/>
                </a:solidFill>
                <a:latin typeface="Gulfs Display"/>
              </a:rPr>
              <a:t>Project </a:t>
            </a:r>
          </a:p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639691"/>
                </a:solidFill>
                <a:latin typeface="Gulfs Display"/>
              </a:rPr>
              <a:t>Structure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636830" y="138889"/>
            <a:ext cx="8622470" cy="10009223"/>
          </a:xfrm>
          <a:custGeom>
            <a:avLst/>
            <a:gdLst/>
            <a:ahLst/>
            <a:cxnLst/>
            <a:rect r="r" b="b" t="t" l="l"/>
            <a:pathLst>
              <a:path h="10009223" w="8622470">
                <a:moveTo>
                  <a:pt x="0" y="0"/>
                </a:moveTo>
                <a:lnTo>
                  <a:pt x="8622470" y="0"/>
                </a:lnTo>
                <a:lnTo>
                  <a:pt x="8622470" y="10009222"/>
                </a:lnTo>
                <a:lnTo>
                  <a:pt x="0" y="10009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16946" y="4364038"/>
            <a:ext cx="543064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639691"/>
                </a:solidFill>
                <a:latin typeface="Gulfs Display"/>
              </a:rPr>
              <a:t>Front-end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39570" y="3409216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6956" y="4026693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742091" y="570172"/>
            <a:ext cx="8517209" cy="9146656"/>
          </a:xfrm>
          <a:custGeom>
            <a:avLst/>
            <a:gdLst/>
            <a:ahLst/>
            <a:cxnLst/>
            <a:rect r="r" b="b" t="t" l="l"/>
            <a:pathLst>
              <a:path h="9146656" w="8517209">
                <a:moveTo>
                  <a:pt x="0" y="0"/>
                </a:moveTo>
                <a:lnTo>
                  <a:pt x="8517209" y="0"/>
                </a:lnTo>
                <a:lnTo>
                  <a:pt x="8517209" y="9146656"/>
                </a:lnTo>
                <a:lnTo>
                  <a:pt x="0" y="91466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6946" y="1270060"/>
            <a:ext cx="5757564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639691"/>
                </a:solidFill>
                <a:latin typeface="Gulfs Display"/>
              </a:rPr>
              <a:t>Project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7421" y="4364038"/>
            <a:ext cx="5038337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639691"/>
                </a:solidFill>
                <a:latin typeface="Gulfs Display"/>
              </a:rPr>
              <a:t>Back-end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09380" y="2103947"/>
            <a:ext cx="1669650" cy="1663579"/>
          </a:xfrm>
          <a:custGeom>
            <a:avLst/>
            <a:gdLst/>
            <a:ahLst/>
            <a:cxnLst/>
            <a:rect r="r" b="b" t="t" l="l"/>
            <a:pathLst>
              <a:path h="1663579" w="1669650">
                <a:moveTo>
                  <a:pt x="0" y="0"/>
                </a:moveTo>
                <a:lnTo>
                  <a:pt x="1669650" y="0"/>
                </a:lnTo>
                <a:lnTo>
                  <a:pt x="1669650" y="1663578"/>
                </a:lnTo>
                <a:lnTo>
                  <a:pt x="0" y="1663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82400" y="5267461"/>
            <a:ext cx="1511021" cy="1668799"/>
          </a:xfrm>
          <a:custGeom>
            <a:avLst/>
            <a:gdLst/>
            <a:ahLst/>
            <a:cxnLst/>
            <a:rect r="r" b="b" t="t" l="l"/>
            <a:pathLst>
              <a:path h="1668799" w="1511021">
                <a:moveTo>
                  <a:pt x="0" y="0"/>
                </a:moveTo>
                <a:lnTo>
                  <a:pt x="1511021" y="0"/>
                </a:lnTo>
                <a:lnTo>
                  <a:pt x="1511021" y="1668798"/>
                </a:lnTo>
                <a:lnTo>
                  <a:pt x="0" y="1668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787343" y="3219628"/>
            <a:ext cx="3123515" cy="6694768"/>
          </a:xfrm>
          <a:custGeom>
            <a:avLst/>
            <a:gdLst/>
            <a:ahLst/>
            <a:cxnLst/>
            <a:rect r="r" b="b" t="t" l="l"/>
            <a:pathLst>
              <a:path h="6694768" w="3123515">
                <a:moveTo>
                  <a:pt x="0" y="0"/>
                </a:moveTo>
                <a:lnTo>
                  <a:pt x="3123515" y="0"/>
                </a:lnTo>
                <a:lnTo>
                  <a:pt x="3123515" y="6694768"/>
                </a:lnTo>
                <a:lnTo>
                  <a:pt x="0" y="6694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16" r="0" b="-336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184410" y="3162447"/>
            <a:ext cx="3083196" cy="6751949"/>
          </a:xfrm>
          <a:custGeom>
            <a:avLst/>
            <a:gdLst/>
            <a:ahLst/>
            <a:cxnLst/>
            <a:rect r="r" b="b" t="t" l="l"/>
            <a:pathLst>
              <a:path h="6751949" w="3083196">
                <a:moveTo>
                  <a:pt x="0" y="0"/>
                </a:moveTo>
                <a:lnTo>
                  <a:pt x="3083196" y="0"/>
                </a:lnTo>
                <a:lnTo>
                  <a:pt x="3083196" y="6751949"/>
                </a:lnTo>
                <a:lnTo>
                  <a:pt x="0" y="6751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67" t="0" r="-867" b="-323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613230" y="3194896"/>
            <a:ext cx="3155500" cy="6719500"/>
          </a:xfrm>
          <a:custGeom>
            <a:avLst/>
            <a:gdLst/>
            <a:ahLst/>
            <a:cxnLst/>
            <a:rect r="r" b="b" t="t" l="l"/>
            <a:pathLst>
              <a:path h="6719500" w="3155500">
                <a:moveTo>
                  <a:pt x="0" y="0"/>
                </a:moveTo>
                <a:lnTo>
                  <a:pt x="3155500" y="0"/>
                </a:lnTo>
                <a:lnTo>
                  <a:pt x="3155500" y="6719500"/>
                </a:lnTo>
                <a:lnTo>
                  <a:pt x="0" y="6719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180" r="0" b="-317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34072" y="3162447"/>
            <a:ext cx="2985388" cy="6751949"/>
          </a:xfrm>
          <a:custGeom>
            <a:avLst/>
            <a:gdLst/>
            <a:ahLst/>
            <a:cxnLst/>
            <a:rect r="r" b="b" t="t" l="l"/>
            <a:pathLst>
              <a:path h="6751949" w="2985388">
                <a:moveTo>
                  <a:pt x="0" y="0"/>
                </a:moveTo>
                <a:lnTo>
                  <a:pt x="2985388" y="0"/>
                </a:lnTo>
                <a:lnTo>
                  <a:pt x="2985388" y="6751949"/>
                </a:lnTo>
                <a:lnTo>
                  <a:pt x="0" y="67519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750" t="0" r="-5750" b="-955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5" id="15"/>
          <p:cNvSpPr txBox="true"/>
          <p:nvPr/>
        </p:nvSpPr>
        <p:spPr>
          <a:xfrm rot="0">
            <a:off x="2306588" y="376298"/>
            <a:ext cx="13674824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UX/UI | CUSTOMER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704984" y="2406698"/>
            <a:ext cx="2643564" cy="547615"/>
            <a:chOff x="0" y="0"/>
            <a:chExt cx="3524752" cy="73015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524752" cy="730153"/>
              <a:chOff x="0" y="0"/>
              <a:chExt cx="1308621" cy="27108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08621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308621">
                    <a:moveTo>
                      <a:pt x="55643" y="0"/>
                    </a:moveTo>
                    <a:lnTo>
                      <a:pt x="1252977" y="0"/>
                    </a:lnTo>
                    <a:cubicBezTo>
                      <a:pt x="1283708" y="0"/>
                      <a:pt x="1308621" y="24912"/>
                      <a:pt x="1308621" y="55643"/>
                    </a:cubicBezTo>
                    <a:lnTo>
                      <a:pt x="1308621" y="215438"/>
                    </a:lnTo>
                    <a:cubicBezTo>
                      <a:pt x="1308621" y="246169"/>
                      <a:pt x="1283708" y="271081"/>
                      <a:pt x="1252977" y="271081"/>
                    </a:cubicBezTo>
                    <a:lnTo>
                      <a:pt x="55643" y="271081"/>
                    </a:lnTo>
                    <a:cubicBezTo>
                      <a:pt x="24912" y="271081"/>
                      <a:pt x="0" y="246169"/>
                      <a:pt x="0" y="215438"/>
                    </a:cubicBezTo>
                    <a:lnTo>
                      <a:pt x="0" y="55643"/>
                    </a:lnTo>
                    <a:cubicBezTo>
                      <a:pt x="0" y="24912"/>
                      <a:pt x="24912" y="0"/>
                      <a:pt x="55643" y="0"/>
                    </a:cubicBezTo>
                    <a:close/>
                  </a:path>
                </a:pathLst>
              </a:custGeom>
              <a:solidFill>
                <a:srgbClr val="63969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308621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62463" y="-1605"/>
              <a:ext cx="2399826" cy="628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7"/>
                </a:lnSpc>
                <a:spcBef>
                  <a:spcPct val="0"/>
                </a:spcBef>
              </a:pPr>
              <a:r>
                <a:rPr lang="en-US" sz="2605" spc="20">
                  <a:solidFill>
                    <a:srgbClr val="FFFFFF"/>
                  </a:solidFill>
                  <a:latin typeface="Alegreya Sans Bold"/>
                </a:rPr>
                <a:t>Sign in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27319" y="2329320"/>
            <a:ext cx="2643564" cy="547615"/>
            <a:chOff x="0" y="0"/>
            <a:chExt cx="3524752" cy="73015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524752" cy="730153"/>
              <a:chOff x="0" y="0"/>
              <a:chExt cx="1308621" cy="27108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08621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308621">
                    <a:moveTo>
                      <a:pt x="55643" y="0"/>
                    </a:moveTo>
                    <a:lnTo>
                      <a:pt x="1252977" y="0"/>
                    </a:lnTo>
                    <a:cubicBezTo>
                      <a:pt x="1283708" y="0"/>
                      <a:pt x="1308621" y="24912"/>
                      <a:pt x="1308621" y="55643"/>
                    </a:cubicBezTo>
                    <a:lnTo>
                      <a:pt x="1308621" y="215438"/>
                    </a:lnTo>
                    <a:cubicBezTo>
                      <a:pt x="1308621" y="246169"/>
                      <a:pt x="1283708" y="271081"/>
                      <a:pt x="1252977" y="271081"/>
                    </a:cubicBezTo>
                    <a:lnTo>
                      <a:pt x="55643" y="271081"/>
                    </a:lnTo>
                    <a:cubicBezTo>
                      <a:pt x="24912" y="271081"/>
                      <a:pt x="0" y="246169"/>
                      <a:pt x="0" y="215438"/>
                    </a:cubicBezTo>
                    <a:lnTo>
                      <a:pt x="0" y="55643"/>
                    </a:lnTo>
                    <a:cubicBezTo>
                      <a:pt x="0" y="24912"/>
                      <a:pt x="24912" y="0"/>
                      <a:pt x="55643" y="0"/>
                    </a:cubicBezTo>
                    <a:close/>
                  </a:path>
                </a:pathLst>
              </a:custGeom>
              <a:solidFill>
                <a:srgbClr val="63969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308621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562463" y="-1605"/>
              <a:ext cx="2399826" cy="628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7"/>
                </a:lnSpc>
                <a:spcBef>
                  <a:spcPct val="0"/>
                </a:spcBef>
              </a:pPr>
              <a:r>
                <a:rPr lang="en-US" sz="2605" spc="20">
                  <a:solidFill>
                    <a:srgbClr val="FFFFFF"/>
                  </a:solidFill>
                  <a:latin typeface="Alegreya Sans Bold"/>
                </a:rPr>
                <a:t>Home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04226" y="2289324"/>
            <a:ext cx="2643564" cy="547615"/>
            <a:chOff x="0" y="0"/>
            <a:chExt cx="3524752" cy="73015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3524752" cy="730153"/>
              <a:chOff x="0" y="0"/>
              <a:chExt cx="1308621" cy="27108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8621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308621">
                    <a:moveTo>
                      <a:pt x="55643" y="0"/>
                    </a:moveTo>
                    <a:lnTo>
                      <a:pt x="1252977" y="0"/>
                    </a:lnTo>
                    <a:cubicBezTo>
                      <a:pt x="1283708" y="0"/>
                      <a:pt x="1308621" y="24912"/>
                      <a:pt x="1308621" y="55643"/>
                    </a:cubicBezTo>
                    <a:lnTo>
                      <a:pt x="1308621" y="215438"/>
                    </a:lnTo>
                    <a:cubicBezTo>
                      <a:pt x="1308621" y="246169"/>
                      <a:pt x="1283708" y="271081"/>
                      <a:pt x="1252977" y="271081"/>
                    </a:cubicBezTo>
                    <a:lnTo>
                      <a:pt x="55643" y="271081"/>
                    </a:lnTo>
                    <a:cubicBezTo>
                      <a:pt x="24912" y="271081"/>
                      <a:pt x="0" y="246169"/>
                      <a:pt x="0" y="215438"/>
                    </a:cubicBezTo>
                    <a:lnTo>
                      <a:pt x="0" y="55643"/>
                    </a:lnTo>
                    <a:cubicBezTo>
                      <a:pt x="0" y="24912"/>
                      <a:pt x="24912" y="0"/>
                      <a:pt x="55643" y="0"/>
                    </a:cubicBezTo>
                    <a:close/>
                  </a:path>
                </a:pathLst>
              </a:custGeom>
              <a:solidFill>
                <a:srgbClr val="639691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8621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562463" y="-1605"/>
              <a:ext cx="2399826" cy="628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7"/>
                </a:lnSpc>
                <a:spcBef>
                  <a:spcPct val="0"/>
                </a:spcBef>
              </a:pPr>
              <a:r>
                <a:rPr lang="en-US" sz="2605" spc="20">
                  <a:solidFill>
                    <a:srgbClr val="FFFFFF"/>
                  </a:solidFill>
                  <a:latin typeface="Alegreya Sans Bold"/>
                </a:rPr>
                <a:t>Product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869198" y="2329320"/>
            <a:ext cx="2643564" cy="547615"/>
            <a:chOff x="0" y="0"/>
            <a:chExt cx="3524752" cy="730153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3524752" cy="730153"/>
              <a:chOff x="0" y="0"/>
              <a:chExt cx="1308621" cy="27108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08621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308621">
                    <a:moveTo>
                      <a:pt x="55643" y="0"/>
                    </a:moveTo>
                    <a:lnTo>
                      <a:pt x="1252977" y="0"/>
                    </a:lnTo>
                    <a:cubicBezTo>
                      <a:pt x="1283708" y="0"/>
                      <a:pt x="1308621" y="24912"/>
                      <a:pt x="1308621" y="55643"/>
                    </a:cubicBezTo>
                    <a:lnTo>
                      <a:pt x="1308621" y="215438"/>
                    </a:lnTo>
                    <a:cubicBezTo>
                      <a:pt x="1308621" y="246169"/>
                      <a:pt x="1283708" y="271081"/>
                      <a:pt x="1252977" y="271081"/>
                    </a:cubicBezTo>
                    <a:lnTo>
                      <a:pt x="55643" y="271081"/>
                    </a:lnTo>
                    <a:cubicBezTo>
                      <a:pt x="24912" y="271081"/>
                      <a:pt x="0" y="246169"/>
                      <a:pt x="0" y="215438"/>
                    </a:cubicBezTo>
                    <a:lnTo>
                      <a:pt x="0" y="55643"/>
                    </a:lnTo>
                    <a:cubicBezTo>
                      <a:pt x="0" y="24912"/>
                      <a:pt x="24912" y="0"/>
                      <a:pt x="55643" y="0"/>
                    </a:cubicBezTo>
                    <a:close/>
                  </a:path>
                </a:pathLst>
              </a:custGeom>
              <a:solidFill>
                <a:srgbClr val="639691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308621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562463" y="-1605"/>
              <a:ext cx="2399826" cy="628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7"/>
                </a:lnSpc>
                <a:spcBef>
                  <a:spcPct val="0"/>
                </a:spcBef>
              </a:pPr>
              <a:r>
                <a:rPr lang="en-US" sz="2605" spc="20">
                  <a:solidFill>
                    <a:srgbClr val="FFFFFF"/>
                  </a:solidFill>
                  <a:latin typeface="Alegreya Sans Bold"/>
                </a:rPr>
                <a:t>Checkout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09380" y="2103947"/>
            <a:ext cx="1669650" cy="1663579"/>
          </a:xfrm>
          <a:custGeom>
            <a:avLst/>
            <a:gdLst/>
            <a:ahLst/>
            <a:cxnLst/>
            <a:rect r="r" b="b" t="t" l="l"/>
            <a:pathLst>
              <a:path h="1663579" w="1669650">
                <a:moveTo>
                  <a:pt x="0" y="0"/>
                </a:moveTo>
                <a:lnTo>
                  <a:pt x="1669650" y="0"/>
                </a:lnTo>
                <a:lnTo>
                  <a:pt x="1669650" y="1663578"/>
                </a:lnTo>
                <a:lnTo>
                  <a:pt x="0" y="1663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82400" y="5267461"/>
            <a:ext cx="1511021" cy="1668799"/>
          </a:xfrm>
          <a:custGeom>
            <a:avLst/>
            <a:gdLst/>
            <a:ahLst/>
            <a:cxnLst/>
            <a:rect r="r" b="b" t="t" l="l"/>
            <a:pathLst>
              <a:path h="1668799" w="1511021">
                <a:moveTo>
                  <a:pt x="0" y="0"/>
                </a:moveTo>
                <a:lnTo>
                  <a:pt x="1511021" y="0"/>
                </a:lnTo>
                <a:lnTo>
                  <a:pt x="1511021" y="1668798"/>
                </a:lnTo>
                <a:lnTo>
                  <a:pt x="0" y="1668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2401134" y="2405643"/>
            <a:ext cx="2643564" cy="547615"/>
            <a:chOff x="0" y="0"/>
            <a:chExt cx="3524752" cy="73015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524752" cy="730153"/>
              <a:chOff x="0" y="0"/>
              <a:chExt cx="1308621" cy="27108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08621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308621">
                    <a:moveTo>
                      <a:pt x="55643" y="0"/>
                    </a:moveTo>
                    <a:lnTo>
                      <a:pt x="1252977" y="0"/>
                    </a:lnTo>
                    <a:cubicBezTo>
                      <a:pt x="1283708" y="0"/>
                      <a:pt x="1308621" y="24912"/>
                      <a:pt x="1308621" y="55643"/>
                    </a:cubicBezTo>
                    <a:lnTo>
                      <a:pt x="1308621" y="215438"/>
                    </a:lnTo>
                    <a:cubicBezTo>
                      <a:pt x="1308621" y="246169"/>
                      <a:pt x="1283708" y="271081"/>
                      <a:pt x="1252977" y="271081"/>
                    </a:cubicBezTo>
                    <a:lnTo>
                      <a:pt x="55643" y="271081"/>
                    </a:lnTo>
                    <a:cubicBezTo>
                      <a:pt x="24912" y="271081"/>
                      <a:pt x="0" y="246169"/>
                      <a:pt x="0" y="215438"/>
                    </a:cubicBezTo>
                    <a:lnTo>
                      <a:pt x="0" y="55643"/>
                    </a:lnTo>
                    <a:cubicBezTo>
                      <a:pt x="0" y="24912"/>
                      <a:pt x="24912" y="0"/>
                      <a:pt x="55643" y="0"/>
                    </a:cubicBezTo>
                    <a:close/>
                  </a:path>
                </a:pathLst>
              </a:custGeom>
              <a:solidFill>
                <a:srgbClr val="639691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308621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62463" y="-1605"/>
              <a:ext cx="2399826" cy="628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7"/>
                </a:lnSpc>
                <a:spcBef>
                  <a:spcPct val="0"/>
                </a:spcBef>
              </a:pPr>
              <a:r>
                <a:rPr lang="en-US" sz="2605" spc="20">
                  <a:solidFill>
                    <a:srgbClr val="FFFFFF"/>
                  </a:solidFill>
                  <a:latin typeface="Alegreya Sans Bold"/>
                </a:rPr>
                <a:t>Dashboard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941512" y="2329320"/>
            <a:ext cx="2643564" cy="547615"/>
            <a:chOff x="0" y="0"/>
            <a:chExt cx="3524752" cy="73015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524752" cy="730153"/>
              <a:chOff x="0" y="0"/>
              <a:chExt cx="1308621" cy="27108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08621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308621">
                    <a:moveTo>
                      <a:pt x="55643" y="0"/>
                    </a:moveTo>
                    <a:lnTo>
                      <a:pt x="1252977" y="0"/>
                    </a:lnTo>
                    <a:cubicBezTo>
                      <a:pt x="1283708" y="0"/>
                      <a:pt x="1308621" y="24912"/>
                      <a:pt x="1308621" y="55643"/>
                    </a:cubicBezTo>
                    <a:lnTo>
                      <a:pt x="1308621" y="215438"/>
                    </a:lnTo>
                    <a:cubicBezTo>
                      <a:pt x="1308621" y="246169"/>
                      <a:pt x="1283708" y="271081"/>
                      <a:pt x="1252977" y="271081"/>
                    </a:cubicBezTo>
                    <a:lnTo>
                      <a:pt x="55643" y="271081"/>
                    </a:lnTo>
                    <a:cubicBezTo>
                      <a:pt x="24912" y="271081"/>
                      <a:pt x="0" y="246169"/>
                      <a:pt x="0" y="215438"/>
                    </a:cubicBezTo>
                    <a:lnTo>
                      <a:pt x="0" y="55643"/>
                    </a:lnTo>
                    <a:cubicBezTo>
                      <a:pt x="0" y="24912"/>
                      <a:pt x="24912" y="0"/>
                      <a:pt x="55643" y="0"/>
                    </a:cubicBezTo>
                    <a:close/>
                  </a:path>
                </a:pathLst>
              </a:custGeom>
              <a:solidFill>
                <a:srgbClr val="63969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308621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62463" y="-1605"/>
              <a:ext cx="2399826" cy="628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7"/>
                </a:lnSpc>
                <a:spcBef>
                  <a:spcPct val="0"/>
                </a:spcBef>
              </a:pPr>
              <a:r>
                <a:rPr lang="en-US" sz="2605" spc="20">
                  <a:solidFill>
                    <a:srgbClr val="FFFFFF"/>
                  </a:solidFill>
                  <a:latin typeface="Alegreya Sans Bold"/>
                </a:rPr>
                <a:t>Product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57185" y="2329320"/>
            <a:ext cx="2643564" cy="547615"/>
            <a:chOff x="0" y="0"/>
            <a:chExt cx="3524752" cy="73015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524752" cy="730153"/>
              <a:chOff x="0" y="0"/>
              <a:chExt cx="1308621" cy="27108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08621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308621">
                    <a:moveTo>
                      <a:pt x="55643" y="0"/>
                    </a:moveTo>
                    <a:lnTo>
                      <a:pt x="1252977" y="0"/>
                    </a:lnTo>
                    <a:cubicBezTo>
                      <a:pt x="1283708" y="0"/>
                      <a:pt x="1308621" y="24912"/>
                      <a:pt x="1308621" y="55643"/>
                    </a:cubicBezTo>
                    <a:lnTo>
                      <a:pt x="1308621" y="215438"/>
                    </a:lnTo>
                    <a:cubicBezTo>
                      <a:pt x="1308621" y="246169"/>
                      <a:pt x="1283708" y="271081"/>
                      <a:pt x="1252977" y="271081"/>
                    </a:cubicBezTo>
                    <a:lnTo>
                      <a:pt x="55643" y="271081"/>
                    </a:lnTo>
                    <a:cubicBezTo>
                      <a:pt x="24912" y="271081"/>
                      <a:pt x="0" y="246169"/>
                      <a:pt x="0" y="215438"/>
                    </a:cubicBezTo>
                    <a:lnTo>
                      <a:pt x="0" y="55643"/>
                    </a:lnTo>
                    <a:cubicBezTo>
                      <a:pt x="0" y="24912"/>
                      <a:pt x="24912" y="0"/>
                      <a:pt x="55643" y="0"/>
                    </a:cubicBezTo>
                    <a:close/>
                  </a:path>
                </a:pathLst>
              </a:custGeom>
              <a:solidFill>
                <a:srgbClr val="63969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308621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562463" y="-1605"/>
              <a:ext cx="2399826" cy="628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7"/>
                </a:lnSpc>
                <a:spcBef>
                  <a:spcPct val="0"/>
                </a:spcBef>
              </a:pPr>
              <a:r>
                <a:rPr lang="en-US" sz="2605" spc="20">
                  <a:solidFill>
                    <a:srgbClr val="FFFFFF"/>
                  </a:solidFill>
                  <a:latin typeface="Alegreya Sans Bold"/>
                </a:rPr>
                <a:t>Category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172299" y="2341883"/>
            <a:ext cx="2643564" cy="547615"/>
            <a:chOff x="0" y="0"/>
            <a:chExt cx="3524752" cy="73015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3524752" cy="730153"/>
              <a:chOff x="0" y="0"/>
              <a:chExt cx="1308621" cy="27108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08621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308621">
                    <a:moveTo>
                      <a:pt x="55643" y="0"/>
                    </a:moveTo>
                    <a:lnTo>
                      <a:pt x="1252977" y="0"/>
                    </a:lnTo>
                    <a:cubicBezTo>
                      <a:pt x="1283708" y="0"/>
                      <a:pt x="1308621" y="24912"/>
                      <a:pt x="1308621" y="55643"/>
                    </a:cubicBezTo>
                    <a:lnTo>
                      <a:pt x="1308621" y="215438"/>
                    </a:lnTo>
                    <a:cubicBezTo>
                      <a:pt x="1308621" y="246169"/>
                      <a:pt x="1283708" y="271081"/>
                      <a:pt x="1252977" y="271081"/>
                    </a:cubicBezTo>
                    <a:lnTo>
                      <a:pt x="55643" y="271081"/>
                    </a:lnTo>
                    <a:cubicBezTo>
                      <a:pt x="24912" y="271081"/>
                      <a:pt x="0" y="246169"/>
                      <a:pt x="0" y="215438"/>
                    </a:cubicBezTo>
                    <a:lnTo>
                      <a:pt x="0" y="55643"/>
                    </a:lnTo>
                    <a:cubicBezTo>
                      <a:pt x="0" y="24912"/>
                      <a:pt x="24912" y="0"/>
                      <a:pt x="55643" y="0"/>
                    </a:cubicBezTo>
                    <a:close/>
                  </a:path>
                </a:pathLst>
              </a:custGeom>
              <a:solidFill>
                <a:srgbClr val="639691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308621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562463" y="-1605"/>
              <a:ext cx="2399826" cy="628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7"/>
                </a:lnSpc>
                <a:spcBef>
                  <a:spcPct val="0"/>
                </a:spcBef>
              </a:pPr>
              <a:r>
                <a:rPr lang="en-US" sz="2605" spc="20">
                  <a:solidFill>
                    <a:srgbClr val="FFFFFF"/>
                  </a:solidFill>
                  <a:latin typeface="Alegreya Sans Bold"/>
                </a:rPr>
                <a:t>Order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878615" y="3080778"/>
            <a:ext cx="3469933" cy="7034881"/>
          </a:xfrm>
          <a:custGeom>
            <a:avLst/>
            <a:gdLst/>
            <a:ahLst/>
            <a:cxnLst/>
            <a:rect r="r" b="b" t="t" l="l"/>
            <a:pathLst>
              <a:path h="7034881" w="3469933">
                <a:moveTo>
                  <a:pt x="0" y="0"/>
                </a:moveTo>
                <a:lnTo>
                  <a:pt x="3469933" y="0"/>
                </a:lnTo>
                <a:lnTo>
                  <a:pt x="3469933" y="7034881"/>
                </a:lnTo>
                <a:lnTo>
                  <a:pt x="0" y="70348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961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5489495" y="3080778"/>
            <a:ext cx="3469933" cy="7032241"/>
          </a:xfrm>
          <a:custGeom>
            <a:avLst/>
            <a:gdLst/>
            <a:ahLst/>
            <a:cxnLst/>
            <a:rect r="r" b="b" t="t" l="l"/>
            <a:pathLst>
              <a:path h="7032241" w="3469933">
                <a:moveTo>
                  <a:pt x="0" y="0"/>
                </a:moveTo>
                <a:lnTo>
                  <a:pt x="3469933" y="0"/>
                </a:lnTo>
                <a:lnTo>
                  <a:pt x="3469933" y="7032241"/>
                </a:lnTo>
                <a:lnTo>
                  <a:pt x="0" y="70322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9651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9144000" y="3080778"/>
            <a:ext cx="3469933" cy="7032241"/>
          </a:xfrm>
          <a:custGeom>
            <a:avLst/>
            <a:gdLst/>
            <a:ahLst/>
            <a:cxnLst/>
            <a:rect r="r" b="b" t="t" l="l"/>
            <a:pathLst>
              <a:path h="7032241" w="3469933">
                <a:moveTo>
                  <a:pt x="0" y="0"/>
                </a:moveTo>
                <a:lnTo>
                  <a:pt x="3469933" y="0"/>
                </a:lnTo>
                <a:lnTo>
                  <a:pt x="3469933" y="7032241"/>
                </a:lnTo>
                <a:lnTo>
                  <a:pt x="0" y="70322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9651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2794908" y="3080778"/>
            <a:ext cx="3409566" cy="7037796"/>
          </a:xfrm>
          <a:custGeom>
            <a:avLst/>
            <a:gdLst/>
            <a:ahLst/>
            <a:cxnLst/>
            <a:rect r="r" b="b" t="t" l="l"/>
            <a:pathLst>
              <a:path h="7037796" w="3409566">
                <a:moveTo>
                  <a:pt x="0" y="0"/>
                </a:moveTo>
                <a:lnTo>
                  <a:pt x="3409566" y="0"/>
                </a:lnTo>
                <a:lnTo>
                  <a:pt x="3409566" y="7037796"/>
                </a:lnTo>
                <a:lnTo>
                  <a:pt x="0" y="7037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765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35" id="35"/>
          <p:cNvSpPr txBox="true"/>
          <p:nvPr/>
        </p:nvSpPr>
        <p:spPr>
          <a:xfrm rot="0">
            <a:off x="4208475" y="376298"/>
            <a:ext cx="10863298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UX/UI | ADMIN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33501" y="776577"/>
            <a:ext cx="2085414" cy="1562164"/>
          </a:xfrm>
          <a:custGeom>
            <a:avLst/>
            <a:gdLst/>
            <a:ahLst/>
            <a:cxnLst/>
            <a:rect r="r" b="b" t="t" l="l"/>
            <a:pathLst>
              <a:path h="1562164" w="2085414">
                <a:moveTo>
                  <a:pt x="0" y="0"/>
                </a:moveTo>
                <a:lnTo>
                  <a:pt x="2085414" y="0"/>
                </a:lnTo>
                <a:lnTo>
                  <a:pt x="2085414" y="1562165"/>
                </a:lnTo>
                <a:lnTo>
                  <a:pt x="0" y="15621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366908">
            <a:off x="430717" y="4036409"/>
            <a:ext cx="1454055" cy="2984068"/>
          </a:xfrm>
          <a:custGeom>
            <a:avLst/>
            <a:gdLst/>
            <a:ahLst/>
            <a:cxnLst/>
            <a:rect r="r" b="b" t="t" l="l"/>
            <a:pathLst>
              <a:path h="2984068" w="1454055">
                <a:moveTo>
                  <a:pt x="0" y="0"/>
                </a:moveTo>
                <a:lnTo>
                  <a:pt x="1454055" y="0"/>
                </a:lnTo>
                <a:lnTo>
                  <a:pt x="1454055" y="2984068"/>
                </a:lnTo>
                <a:lnTo>
                  <a:pt x="0" y="2984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50785" y="1371810"/>
            <a:ext cx="5244119" cy="7208411"/>
          </a:xfrm>
          <a:custGeom>
            <a:avLst/>
            <a:gdLst/>
            <a:ahLst/>
            <a:cxnLst/>
            <a:rect r="r" b="b" t="t" l="l"/>
            <a:pathLst>
              <a:path h="7208411" w="5244119">
                <a:moveTo>
                  <a:pt x="0" y="0"/>
                </a:moveTo>
                <a:lnTo>
                  <a:pt x="5244118" y="0"/>
                </a:lnTo>
                <a:lnTo>
                  <a:pt x="5244118" y="7208411"/>
                </a:lnTo>
                <a:lnTo>
                  <a:pt x="0" y="7208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05345" y="2804720"/>
            <a:ext cx="4933780" cy="3650997"/>
          </a:xfrm>
          <a:custGeom>
            <a:avLst/>
            <a:gdLst/>
            <a:ahLst/>
            <a:cxnLst/>
            <a:rect r="r" b="b" t="t" l="l"/>
            <a:pathLst>
              <a:path h="3650997" w="4933780">
                <a:moveTo>
                  <a:pt x="0" y="0"/>
                </a:moveTo>
                <a:lnTo>
                  <a:pt x="4933780" y="0"/>
                </a:lnTo>
                <a:lnTo>
                  <a:pt x="4933780" y="3650997"/>
                </a:lnTo>
                <a:lnTo>
                  <a:pt x="0" y="36509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00293" y="2974635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28445" y="5753204"/>
            <a:ext cx="3043790" cy="3017032"/>
          </a:xfrm>
          <a:custGeom>
            <a:avLst/>
            <a:gdLst/>
            <a:ahLst/>
            <a:cxnLst/>
            <a:rect r="r" b="b" t="t" l="l"/>
            <a:pathLst>
              <a:path h="3017032" w="3043790">
                <a:moveTo>
                  <a:pt x="0" y="0"/>
                </a:moveTo>
                <a:lnTo>
                  <a:pt x="3043790" y="0"/>
                </a:lnTo>
                <a:lnTo>
                  <a:pt x="3043790" y="3017031"/>
                </a:lnTo>
                <a:lnTo>
                  <a:pt x="0" y="30170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200293" y="902895"/>
            <a:ext cx="7313826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Demo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82527" y="2784135"/>
            <a:ext cx="3649742" cy="82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1"/>
              </a:lnSpc>
              <a:spcBef>
                <a:spcPct val="0"/>
              </a:spcBef>
            </a:pPr>
            <a:r>
              <a:rPr lang="en-US" sz="4199">
                <a:solidFill>
                  <a:srgbClr val="424242"/>
                </a:solidFill>
                <a:latin typeface="Alegreya Sans Medium"/>
              </a:rPr>
              <a:t>Sign 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82527" y="3939095"/>
            <a:ext cx="3649742" cy="82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1"/>
              </a:lnSpc>
              <a:spcBef>
                <a:spcPct val="0"/>
              </a:spcBef>
            </a:pPr>
            <a:r>
              <a:rPr lang="en-US" sz="4199">
                <a:solidFill>
                  <a:srgbClr val="424242"/>
                </a:solidFill>
                <a:latin typeface="Alegreya Sans Medium"/>
              </a:rPr>
              <a:t>Browse products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82527" y="5021522"/>
            <a:ext cx="3649742" cy="82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1"/>
              </a:lnSpc>
              <a:spcBef>
                <a:spcPct val="0"/>
              </a:spcBef>
            </a:pPr>
            <a:r>
              <a:rPr lang="en-US" sz="4199">
                <a:solidFill>
                  <a:srgbClr val="424242"/>
                </a:solidFill>
                <a:latin typeface="Alegreya Sans Medium"/>
              </a:rPr>
              <a:t>Add to Cart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82527" y="6178239"/>
            <a:ext cx="3649742" cy="82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31"/>
              </a:lnSpc>
              <a:spcBef>
                <a:spcPct val="0"/>
              </a:spcBef>
            </a:pPr>
            <a:r>
              <a:rPr lang="en-US" sz="4199">
                <a:solidFill>
                  <a:srgbClr val="424242"/>
                </a:solidFill>
                <a:latin typeface="Alegreya Sans Medium"/>
              </a:rPr>
              <a:t>Checkout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33501" y="776577"/>
            <a:ext cx="2085414" cy="1562164"/>
          </a:xfrm>
          <a:custGeom>
            <a:avLst/>
            <a:gdLst/>
            <a:ahLst/>
            <a:cxnLst/>
            <a:rect r="r" b="b" t="t" l="l"/>
            <a:pathLst>
              <a:path h="1562164" w="2085414">
                <a:moveTo>
                  <a:pt x="0" y="0"/>
                </a:moveTo>
                <a:lnTo>
                  <a:pt x="2085414" y="0"/>
                </a:lnTo>
                <a:lnTo>
                  <a:pt x="2085414" y="1562165"/>
                </a:lnTo>
                <a:lnTo>
                  <a:pt x="0" y="15621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366908">
            <a:off x="430717" y="4036409"/>
            <a:ext cx="1454055" cy="2984068"/>
          </a:xfrm>
          <a:custGeom>
            <a:avLst/>
            <a:gdLst/>
            <a:ahLst/>
            <a:cxnLst/>
            <a:rect r="r" b="b" t="t" l="l"/>
            <a:pathLst>
              <a:path h="2984068" w="1454055">
                <a:moveTo>
                  <a:pt x="0" y="0"/>
                </a:moveTo>
                <a:lnTo>
                  <a:pt x="1454055" y="0"/>
                </a:lnTo>
                <a:lnTo>
                  <a:pt x="1454055" y="2984068"/>
                </a:lnTo>
                <a:lnTo>
                  <a:pt x="0" y="2984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1271275" y="3485230"/>
            <a:ext cx="5244119" cy="7208411"/>
          </a:xfrm>
          <a:custGeom>
            <a:avLst/>
            <a:gdLst/>
            <a:ahLst/>
            <a:cxnLst/>
            <a:rect r="r" b="b" t="t" l="l"/>
            <a:pathLst>
              <a:path h="7208411" w="5244119">
                <a:moveTo>
                  <a:pt x="0" y="0"/>
                </a:moveTo>
                <a:lnTo>
                  <a:pt x="5244119" y="0"/>
                </a:lnTo>
                <a:lnTo>
                  <a:pt x="5244119" y="7208410"/>
                </a:lnTo>
                <a:lnTo>
                  <a:pt x="0" y="7208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60952" y="3220217"/>
            <a:ext cx="4933780" cy="3650997"/>
          </a:xfrm>
          <a:custGeom>
            <a:avLst/>
            <a:gdLst/>
            <a:ahLst/>
            <a:cxnLst/>
            <a:rect r="r" b="b" t="t" l="l"/>
            <a:pathLst>
              <a:path h="3650997" w="4933780">
                <a:moveTo>
                  <a:pt x="0" y="0"/>
                </a:moveTo>
                <a:lnTo>
                  <a:pt x="4933781" y="0"/>
                </a:lnTo>
                <a:lnTo>
                  <a:pt x="4933781" y="3650998"/>
                </a:lnTo>
                <a:lnTo>
                  <a:pt x="0" y="36509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79177" y="1212910"/>
            <a:ext cx="15699621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Future Enhancement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39576" y="4175125"/>
            <a:ext cx="1559771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40">
                <a:solidFill>
                  <a:srgbClr val="000000"/>
                </a:solidFill>
                <a:latin typeface="Alegreya Sans Bold"/>
              </a:rPr>
              <a:t>Integrated recommended systems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1637" y="6019367"/>
            <a:ext cx="15597710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40">
                <a:solidFill>
                  <a:srgbClr val="000000"/>
                </a:solidFill>
                <a:latin typeface="Alegreya Sans Bold"/>
              </a:rPr>
              <a:t>Modified the UI/UX for match with trending design</a:t>
            </a:r>
          </a:p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30718" y="6651487"/>
            <a:ext cx="5908074" cy="2104106"/>
            <a:chOff x="0" y="0"/>
            <a:chExt cx="1556036" cy="5541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6036" cy="554168"/>
            </a:xfrm>
            <a:custGeom>
              <a:avLst/>
              <a:gdLst/>
              <a:ahLst/>
              <a:cxnLst/>
              <a:rect r="r" b="b" t="t" l="l"/>
              <a:pathLst>
                <a:path h="554168" w="1556036">
                  <a:moveTo>
                    <a:pt x="19656" y="0"/>
                  </a:moveTo>
                  <a:lnTo>
                    <a:pt x="1536380" y="0"/>
                  </a:lnTo>
                  <a:cubicBezTo>
                    <a:pt x="1547236" y="0"/>
                    <a:pt x="1556036" y="8800"/>
                    <a:pt x="1556036" y="19656"/>
                  </a:cubicBezTo>
                  <a:lnTo>
                    <a:pt x="1556036" y="534512"/>
                  </a:lnTo>
                  <a:cubicBezTo>
                    <a:pt x="1556036" y="545368"/>
                    <a:pt x="1547236" y="554168"/>
                    <a:pt x="1536380" y="554168"/>
                  </a:cubicBezTo>
                  <a:lnTo>
                    <a:pt x="19656" y="554168"/>
                  </a:lnTo>
                  <a:cubicBezTo>
                    <a:pt x="8800" y="554168"/>
                    <a:pt x="0" y="545368"/>
                    <a:pt x="0" y="534512"/>
                  </a:cubicBezTo>
                  <a:lnTo>
                    <a:pt x="0" y="19656"/>
                  </a:lnTo>
                  <a:cubicBezTo>
                    <a:pt x="0" y="8800"/>
                    <a:pt x="8800" y="0"/>
                    <a:pt x="19656" y="0"/>
                  </a:cubicBezTo>
                  <a:close/>
                </a:path>
              </a:pathLst>
            </a:custGeom>
            <a:solidFill>
              <a:srgbClr val="C3E4C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6036" cy="592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910264" y="8755593"/>
            <a:ext cx="2698072" cy="917344"/>
          </a:xfrm>
          <a:custGeom>
            <a:avLst/>
            <a:gdLst/>
            <a:ahLst/>
            <a:cxnLst/>
            <a:rect r="r" b="b" t="t" l="l"/>
            <a:pathLst>
              <a:path h="917344" w="2698072">
                <a:moveTo>
                  <a:pt x="0" y="0"/>
                </a:moveTo>
                <a:lnTo>
                  <a:pt x="2698072" y="0"/>
                </a:lnTo>
                <a:lnTo>
                  <a:pt x="2698072" y="917344"/>
                </a:lnTo>
                <a:lnTo>
                  <a:pt x="0" y="917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90311" y="776577"/>
            <a:ext cx="1688720" cy="1682579"/>
          </a:xfrm>
          <a:custGeom>
            <a:avLst/>
            <a:gdLst/>
            <a:ahLst/>
            <a:cxnLst/>
            <a:rect r="r" b="b" t="t" l="l"/>
            <a:pathLst>
              <a:path h="1682579" w="1688720">
                <a:moveTo>
                  <a:pt x="0" y="0"/>
                </a:moveTo>
                <a:lnTo>
                  <a:pt x="1688719" y="0"/>
                </a:lnTo>
                <a:lnTo>
                  <a:pt x="1688719" y="1682579"/>
                </a:lnTo>
                <a:lnTo>
                  <a:pt x="0" y="1682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true" flipV="false" rot="-163517">
            <a:off x="324473" y="1889373"/>
            <a:ext cx="1408454" cy="2105026"/>
          </a:xfrm>
          <a:custGeom>
            <a:avLst/>
            <a:gdLst/>
            <a:ahLst/>
            <a:cxnLst/>
            <a:rect r="r" b="b" t="t" l="l"/>
            <a:pathLst>
              <a:path h="2105026" w="1408454">
                <a:moveTo>
                  <a:pt x="1408454" y="0"/>
                </a:moveTo>
                <a:lnTo>
                  <a:pt x="0" y="0"/>
                </a:lnTo>
                <a:lnTo>
                  <a:pt x="0" y="2105026"/>
                </a:lnTo>
                <a:lnTo>
                  <a:pt x="1408454" y="2105026"/>
                </a:lnTo>
                <a:lnTo>
                  <a:pt x="14084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574076" y="4447682"/>
            <a:ext cx="5908074" cy="3553329"/>
            <a:chOff x="0" y="0"/>
            <a:chExt cx="1556036" cy="9358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6036" cy="935856"/>
            </a:xfrm>
            <a:custGeom>
              <a:avLst/>
              <a:gdLst/>
              <a:ahLst/>
              <a:cxnLst/>
              <a:rect r="r" b="b" t="t" l="l"/>
              <a:pathLst>
                <a:path h="935856" w="1556036">
                  <a:moveTo>
                    <a:pt x="19656" y="0"/>
                  </a:moveTo>
                  <a:lnTo>
                    <a:pt x="1536380" y="0"/>
                  </a:lnTo>
                  <a:cubicBezTo>
                    <a:pt x="1547236" y="0"/>
                    <a:pt x="1556036" y="8800"/>
                    <a:pt x="1556036" y="19656"/>
                  </a:cubicBezTo>
                  <a:lnTo>
                    <a:pt x="1556036" y="916200"/>
                  </a:lnTo>
                  <a:cubicBezTo>
                    <a:pt x="1556036" y="927056"/>
                    <a:pt x="1547236" y="935856"/>
                    <a:pt x="1536380" y="935856"/>
                  </a:cubicBezTo>
                  <a:lnTo>
                    <a:pt x="19656" y="935856"/>
                  </a:lnTo>
                  <a:cubicBezTo>
                    <a:pt x="8800" y="935856"/>
                    <a:pt x="0" y="927056"/>
                    <a:pt x="0" y="916200"/>
                  </a:cubicBezTo>
                  <a:lnTo>
                    <a:pt x="0" y="19656"/>
                  </a:lnTo>
                  <a:cubicBezTo>
                    <a:pt x="0" y="8800"/>
                    <a:pt x="8800" y="0"/>
                    <a:pt x="19656" y="0"/>
                  </a:cubicBezTo>
                  <a:close/>
                </a:path>
              </a:pathLst>
            </a:custGeom>
            <a:solidFill>
              <a:srgbClr val="C3E4C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56036" cy="973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438776" y="4026693"/>
            <a:ext cx="6174142" cy="841978"/>
            <a:chOff x="0" y="0"/>
            <a:chExt cx="1987810" cy="2710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87810" cy="271081"/>
            </a:xfrm>
            <a:custGeom>
              <a:avLst/>
              <a:gdLst/>
              <a:ahLst/>
              <a:cxnLst/>
              <a:rect r="r" b="b" t="t" l="l"/>
              <a:pathLst>
                <a:path h="271081" w="1987810">
                  <a:moveTo>
                    <a:pt x="23825" y="0"/>
                  </a:moveTo>
                  <a:lnTo>
                    <a:pt x="1963985" y="0"/>
                  </a:lnTo>
                  <a:cubicBezTo>
                    <a:pt x="1970304" y="0"/>
                    <a:pt x="1976364" y="2510"/>
                    <a:pt x="1980832" y="6978"/>
                  </a:cubicBezTo>
                  <a:cubicBezTo>
                    <a:pt x="1985300" y="11446"/>
                    <a:pt x="1987810" y="17506"/>
                    <a:pt x="1987810" y="23825"/>
                  </a:cubicBezTo>
                  <a:lnTo>
                    <a:pt x="1987810" y="247256"/>
                  </a:lnTo>
                  <a:cubicBezTo>
                    <a:pt x="1987810" y="260414"/>
                    <a:pt x="1977143" y="271081"/>
                    <a:pt x="1963985" y="271081"/>
                  </a:cubicBezTo>
                  <a:lnTo>
                    <a:pt x="23825" y="271081"/>
                  </a:lnTo>
                  <a:cubicBezTo>
                    <a:pt x="10667" y="271081"/>
                    <a:pt x="0" y="260414"/>
                    <a:pt x="0" y="247256"/>
                  </a:cubicBezTo>
                  <a:lnTo>
                    <a:pt x="0" y="23825"/>
                  </a:lnTo>
                  <a:cubicBezTo>
                    <a:pt x="0" y="10667"/>
                    <a:pt x="10667" y="0"/>
                    <a:pt x="23825" y="0"/>
                  </a:cubicBezTo>
                  <a:close/>
                </a:path>
              </a:pathLst>
            </a:custGeom>
            <a:solidFill>
              <a:srgbClr val="63969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987810" cy="30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144429" y="3993264"/>
            <a:ext cx="2767367" cy="75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7"/>
              </a:lnSpc>
              <a:spcBef>
                <a:spcPct val="0"/>
              </a:spcBef>
            </a:pPr>
            <a:r>
              <a:rPr lang="en-US" sz="4005" spc="32">
                <a:solidFill>
                  <a:srgbClr val="FFFFFF"/>
                </a:solidFill>
                <a:latin typeface="Alegreya Sans Bold"/>
              </a:rPr>
              <a:t>Frontend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49912" y="1239043"/>
            <a:ext cx="9188177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Source Code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06525" y="5941799"/>
            <a:ext cx="5443174" cy="114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9"/>
              </a:lnSpc>
              <a:spcBef>
                <a:spcPct val="0"/>
              </a:spcBef>
            </a:pPr>
            <a:r>
              <a:rPr lang="en-US" sz="2999" u="sng">
                <a:solidFill>
                  <a:srgbClr val="000000"/>
                </a:solidFill>
                <a:latin typeface="Alegreya Sans"/>
                <a:hlinkClick r:id="rId12" tooltip="https://github.com/MinhTh2nh/Flutter-Store-Mobile-Application"/>
              </a:rPr>
              <a:t>https://github.com/MinhTh2nh/Flutter-Store-Mobile-Application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06525" y="5107409"/>
            <a:ext cx="5443174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legreya Sans Bold"/>
              </a:rPr>
              <a:t>Github: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130718" y="4779414"/>
            <a:ext cx="5908074" cy="2606813"/>
            <a:chOff x="0" y="0"/>
            <a:chExt cx="1556036" cy="68656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56036" cy="686568"/>
            </a:xfrm>
            <a:custGeom>
              <a:avLst/>
              <a:gdLst/>
              <a:ahLst/>
              <a:cxnLst/>
              <a:rect r="r" b="b" t="t" l="l"/>
              <a:pathLst>
                <a:path h="686568" w="1556036">
                  <a:moveTo>
                    <a:pt x="19656" y="0"/>
                  </a:moveTo>
                  <a:lnTo>
                    <a:pt x="1536380" y="0"/>
                  </a:lnTo>
                  <a:cubicBezTo>
                    <a:pt x="1547236" y="0"/>
                    <a:pt x="1556036" y="8800"/>
                    <a:pt x="1556036" y="19656"/>
                  </a:cubicBezTo>
                  <a:lnTo>
                    <a:pt x="1556036" y="666912"/>
                  </a:lnTo>
                  <a:cubicBezTo>
                    <a:pt x="1556036" y="677768"/>
                    <a:pt x="1547236" y="686568"/>
                    <a:pt x="1536380" y="686568"/>
                  </a:cubicBezTo>
                  <a:lnTo>
                    <a:pt x="19656" y="686568"/>
                  </a:lnTo>
                  <a:cubicBezTo>
                    <a:pt x="8800" y="686568"/>
                    <a:pt x="0" y="677768"/>
                    <a:pt x="0" y="666912"/>
                  </a:cubicBezTo>
                  <a:lnTo>
                    <a:pt x="0" y="19656"/>
                  </a:lnTo>
                  <a:cubicBezTo>
                    <a:pt x="0" y="8800"/>
                    <a:pt x="8800" y="0"/>
                    <a:pt x="19656" y="0"/>
                  </a:cubicBezTo>
                  <a:close/>
                </a:path>
              </a:pathLst>
            </a:custGeom>
            <a:solidFill>
              <a:srgbClr val="C3E4C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56036" cy="724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016168" y="4026693"/>
            <a:ext cx="6174142" cy="841978"/>
            <a:chOff x="0" y="0"/>
            <a:chExt cx="1987810" cy="2710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87810" cy="271081"/>
            </a:xfrm>
            <a:custGeom>
              <a:avLst/>
              <a:gdLst/>
              <a:ahLst/>
              <a:cxnLst/>
              <a:rect r="r" b="b" t="t" l="l"/>
              <a:pathLst>
                <a:path h="271081" w="1987810">
                  <a:moveTo>
                    <a:pt x="23825" y="0"/>
                  </a:moveTo>
                  <a:lnTo>
                    <a:pt x="1963985" y="0"/>
                  </a:lnTo>
                  <a:cubicBezTo>
                    <a:pt x="1970304" y="0"/>
                    <a:pt x="1976364" y="2510"/>
                    <a:pt x="1980832" y="6978"/>
                  </a:cubicBezTo>
                  <a:cubicBezTo>
                    <a:pt x="1985300" y="11446"/>
                    <a:pt x="1987810" y="17506"/>
                    <a:pt x="1987810" y="23825"/>
                  </a:cubicBezTo>
                  <a:lnTo>
                    <a:pt x="1987810" y="247256"/>
                  </a:lnTo>
                  <a:cubicBezTo>
                    <a:pt x="1987810" y="260414"/>
                    <a:pt x="1977143" y="271081"/>
                    <a:pt x="1963985" y="271081"/>
                  </a:cubicBezTo>
                  <a:lnTo>
                    <a:pt x="23825" y="271081"/>
                  </a:lnTo>
                  <a:cubicBezTo>
                    <a:pt x="10667" y="271081"/>
                    <a:pt x="0" y="260414"/>
                    <a:pt x="0" y="247256"/>
                  </a:cubicBezTo>
                  <a:lnTo>
                    <a:pt x="0" y="23825"/>
                  </a:lnTo>
                  <a:cubicBezTo>
                    <a:pt x="0" y="10667"/>
                    <a:pt x="10667" y="0"/>
                    <a:pt x="23825" y="0"/>
                  </a:cubicBezTo>
                  <a:close/>
                </a:path>
              </a:pathLst>
            </a:custGeom>
            <a:solidFill>
              <a:srgbClr val="63969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987810" cy="30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701072" y="3993264"/>
            <a:ext cx="2767367" cy="75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7"/>
              </a:lnSpc>
              <a:spcBef>
                <a:spcPct val="0"/>
              </a:spcBef>
            </a:pPr>
            <a:r>
              <a:rPr lang="en-US" sz="4005" spc="32">
                <a:solidFill>
                  <a:srgbClr val="FFFFFF"/>
                </a:solidFill>
                <a:latin typeface="Alegreya Sans Bold"/>
              </a:rPr>
              <a:t>Backend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63168" y="4934588"/>
            <a:ext cx="5443174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9"/>
              </a:lnSpc>
              <a:spcBef>
                <a:spcPct val="0"/>
              </a:spcBef>
            </a:pPr>
            <a:r>
              <a:rPr lang="en-US" sz="2999">
                <a:solidFill>
                  <a:srgbClr val="424242"/>
                </a:solidFill>
                <a:latin typeface="Alegreya Sans Bold"/>
              </a:rPr>
              <a:t>Github: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63168" y="5510404"/>
            <a:ext cx="5443174" cy="17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9"/>
              </a:lnSpc>
              <a:spcBef>
                <a:spcPct val="0"/>
              </a:spcBef>
            </a:pPr>
            <a:r>
              <a:rPr lang="en-US" sz="2999" u="sng">
                <a:solidFill>
                  <a:srgbClr val="424242"/>
                </a:solidFill>
                <a:latin typeface="Alegreya Sans"/>
                <a:hlinkClick r:id="rId13" tooltip="https://github.com/MinhTh2nh/Flutter-Store-Mobile-Application"/>
              </a:rPr>
              <a:t>https://github.com/MinhTh2nh/Flutter-Store-Mobile-Application-BackEnd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63168" y="7382477"/>
            <a:ext cx="5443174" cy="114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9"/>
              </a:lnSpc>
              <a:spcBef>
                <a:spcPct val="0"/>
              </a:spcBef>
            </a:pPr>
            <a:r>
              <a:rPr lang="en-US" sz="2999" u="sng">
                <a:solidFill>
                  <a:srgbClr val="424242"/>
                </a:solidFill>
                <a:latin typeface="Alegreya Sans"/>
                <a:hlinkClick r:id="rId14" tooltip="https://github.com/nguyentaan/vnpay_be"/>
              </a:rPr>
              <a:t>https://github.com/</a:t>
            </a:r>
            <a:r>
              <a:rPr lang="en-US" sz="2999" u="sng">
                <a:solidFill>
                  <a:srgbClr val="424242"/>
                </a:solidFill>
                <a:latin typeface="Alegreya Sans"/>
              </a:rPr>
              <a:t>nguyentaan/vnpay_be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18047" y="0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7"/>
                </a:lnTo>
                <a:lnTo>
                  <a:pt x="3433928" y="1329867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02105" y="1403903"/>
            <a:ext cx="9743949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Table content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552568" y="4559166"/>
            <a:ext cx="5145703" cy="748121"/>
            <a:chOff x="0" y="0"/>
            <a:chExt cx="1656696" cy="2408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56696" cy="240863"/>
            </a:xfrm>
            <a:custGeom>
              <a:avLst/>
              <a:gdLst/>
              <a:ahLst/>
              <a:cxnLst/>
              <a:rect r="r" b="b" t="t" l="l"/>
              <a:pathLst>
                <a:path h="240863" w="1656696">
                  <a:moveTo>
                    <a:pt x="28586" y="0"/>
                  </a:moveTo>
                  <a:lnTo>
                    <a:pt x="1628110" y="0"/>
                  </a:lnTo>
                  <a:cubicBezTo>
                    <a:pt x="1643898" y="0"/>
                    <a:pt x="1656696" y="12799"/>
                    <a:pt x="1656696" y="28586"/>
                  </a:cubicBezTo>
                  <a:lnTo>
                    <a:pt x="1656696" y="212277"/>
                  </a:lnTo>
                  <a:cubicBezTo>
                    <a:pt x="1656696" y="228064"/>
                    <a:pt x="1643898" y="240863"/>
                    <a:pt x="1628110" y="240863"/>
                  </a:cubicBezTo>
                  <a:lnTo>
                    <a:pt x="28586" y="240863"/>
                  </a:lnTo>
                  <a:cubicBezTo>
                    <a:pt x="12799" y="240863"/>
                    <a:pt x="0" y="228064"/>
                    <a:pt x="0" y="212277"/>
                  </a:cubicBezTo>
                  <a:lnTo>
                    <a:pt x="0" y="28586"/>
                  </a:lnTo>
                  <a:cubicBezTo>
                    <a:pt x="0" y="12799"/>
                    <a:pt x="12799" y="0"/>
                    <a:pt x="28586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56696" cy="278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52568" y="5622232"/>
            <a:ext cx="5145703" cy="748121"/>
            <a:chOff x="0" y="0"/>
            <a:chExt cx="1656696" cy="2408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56696" cy="240863"/>
            </a:xfrm>
            <a:custGeom>
              <a:avLst/>
              <a:gdLst/>
              <a:ahLst/>
              <a:cxnLst/>
              <a:rect r="r" b="b" t="t" l="l"/>
              <a:pathLst>
                <a:path h="240863" w="1656696">
                  <a:moveTo>
                    <a:pt x="28586" y="0"/>
                  </a:moveTo>
                  <a:lnTo>
                    <a:pt x="1628110" y="0"/>
                  </a:lnTo>
                  <a:cubicBezTo>
                    <a:pt x="1643898" y="0"/>
                    <a:pt x="1656696" y="12799"/>
                    <a:pt x="1656696" y="28586"/>
                  </a:cubicBezTo>
                  <a:lnTo>
                    <a:pt x="1656696" y="212277"/>
                  </a:lnTo>
                  <a:cubicBezTo>
                    <a:pt x="1656696" y="228064"/>
                    <a:pt x="1643898" y="240863"/>
                    <a:pt x="1628110" y="240863"/>
                  </a:cubicBezTo>
                  <a:lnTo>
                    <a:pt x="28586" y="240863"/>
                  </a:lnTo>
                  <a:cubicBezTo>
                    <a:pt x="12799" y="240863"/>
                    <a:pt x="0" y="228064"/>
                    <a:pt x="0" y="212277"/>
                  </a:cubicBezTo>
                  <a:lnTo>
                    <a:pt x="0" y="28586"/>
                  </a:lnTo>
                  <a:cubicBezTo>
                    <a:pt x="0" y="12799"/>
                    <a:pt x="12799" y="0"/>
                    <a:pt x="28586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56696" cy="278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52568" y="6684678"/>
            <a:ext cx="5145703" cy="748121"/>
            <a:chOff x="0" y="0"/>
            <a:chExt cx="1656696" cy="2408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56696" cy="240863"/>
            </a:xfrm>
            <a:custGeom>
              <a:avLst/>
              <a:gdLst/>
              <a:ahLst/>
              <a:cxnLst/>
              <a:rect r="r" b="b" t="t" l="l"/>
              <a:pathLst>
                <a:path h="240863" w="1656696">
                  <a:moveTo>
                    <a:pt x="28586" y="0"/>
                  </a:moveTo>
                  <a:lnTo>
                    <a:pt x="1628110" y="0"/>
                  </a:lnTo>
                  <a:cubicBezTo>
                    <a:pt x="1643898" y="0"/>
                    <a:pt x="1656696" y="12799"/>
                    <a:pt x="1656696" y="28586"/>
                  </a:cubicBezTo>
                  <a:lnTo>
                    <a:pt x="1656696" y="212277"/>
                  </a:lnTo>
                  <a:cubicBezTo>
                    <a:pt x="1656696" y="228064"/>
                    <a:pt x="1643898" y="240863"/>
                    <a:pt x="1628110" y="240863"/>
                  </a:cubicBezTo>
                  <a:lnTo>
                    <a:pt x="28586" y="240863"/>
                  </a:lnTo>
                  <a:cubicBezTo>
                    <a:pt x="12799" y="240863"/>
                    <a:pt x="0" y="228064"/>
                    <a:pt x="0" y="212277"/>
                  </a:cubicBezTo>
                  <a:lnTo>
                    <a:pt x="0" y="28586"/>
                  </a:lnTo>
                  <a:cubicBezTo>
                    <a:pt x="0" y="12799"/>
                    <a:pt x="12799" y="0"/>
                    <a:pt x="28586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56696" cy="278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702105" y="4559166"/>
            <a:ext cx="5145703" cy="748121"/>
            <a:chOff x="0" y="0"/>
            <a:chExt cx="6860938" cy="99749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860938" cy="997494"/>
              <a:chOff x="0" y="0"/>
              <a:chExt cx="1656696" cy="24086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656696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1656696">
                    <a:moveTo>
                      <a:pt x="28586" y="0"/>
                    </a:moveTo>
                    <a:lnTo>
                      <a:pt x="1628110" y="0"/>
                    </a:lnTo>
                    <a:cubicBezTo>
                      <a:pt x="1643898" y="0"/>
                      <a:pt x="1656696" y="12799"/>
                      <a:pt x="1656696" y="28586"/>
                    </a:cubicBezTo>
                    <a:lnTo>
                      <a:pt x="1656696" y="212277"/>
                    </a:lnTo>
                    <a:cubicBezTo>
                      <a:pt x="1656696" y="228064"/>
                      <a:pt x="1643898" y="240863"/>
                      <a:pt x="1628110" y="240863"/>
                    </a:cubicBezTo>
                    <a:lnTo>
                      <a:pt x="28586" y="240863"/>
                    </a:lnTo>
                    <a:cubicBezTo>
                      <a:pt x="12799" y="240863"/>
                      <a:pt x="0" y="228064"/>
                      <a:pt x="0" y="212277"/>
                    </a:cubicBezTo>
                    <a:lnTo>
                      <a:pt x="0" y="28586"/>
                    </a:lnTo>
                    <a:cubicBezTo>
                      <a:pt x="0" y="12799"/>
                      <a:pt x="12799" y="0"/>
                      <a:pt x="28586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656696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55025" y="124182"/>
              <a:ext cx="4866323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 Medium"/>
                </a:rPr>
                <a:t>2 . Litterature Review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193837" y="4623727"/>
            <a:ext cx="4266193" cy="504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  <a:spcBef>
                <a:spcPct val="0"/>
              </a:spcBef>
            </a:pPr>
            <a:r>
              <a:rPr lang="en-US" sz="2600">
                <a:solidFill>
                  <a:srgbClr val="424242"/>
                </a:solidFill>
                <a:latin typeface="Alegreya Sans Medium"/>
              </a:rPr>
              <a:t>7. Project Structure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702105" y="6685377"/>
            <a:ext cx="5145703" cy="748121"/>
            <a:chOff x="0" y="0"/>
            <a:chExt cx="6860938" cy="997494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6860938" cy="997494"/>
              <a:chOff x="0" y="0"/>
              <a:chExt cx="1656696" cy="24086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656696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1656696">
                    <a:moveTo>
                      <a:pt x="28586" y="0"/>
                    </a:moveTo>
                    <a:lnTo>
                      <a:pt x="1628110" y="0"/>
                    </a:lnTo>
                    <a:cubicBezTo>
                      <a:pt x="1643898" y="0"/>
                      <a:pt x="1656696" y="12799"/>
                      <a:pt x="1656696" y="28586"/>
                    </a:cubicBezTo>
                    <a:lnTo>
                      <a:pt x="1656696" y="212277"/>
                    </a:lnTo>
                    <a:cubicBezTo>
                      <a:pt x="1656696" y="228064"/>
                      <a:pt x="1643898" y="240863"/>
                      <a:pt x="1628110" y="240863"/>
                    </a:cubicBezTo>
                    <a:lnTo>
                      <a:pt x="28586" y="240863"/>
                    </a:lnTo>
                    <a:cubicBezTo>
                      <a:pt x="12799" y="240863"/>
                      <a:pt x="0" y="228064"/>
                      <a:pt x="0" y="212277"/>
                    </a:cubicBezTo>
                    <a:lnTo>
                      <a:pt x="0" y="28586"/>
                    </a:lnTo>
                    <a:cubicBezTo>
                      <a:pt x="0" y="12799"/>
                      <a:pt x="12799" y="0"/>
                      <a:pt x="28586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656696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855025" y="124182"/>
              <a:ext cx="4866323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 Medium"/>
                </a:rPr>
                <a:t>4. Technology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193837" y="5686794"/>
            <a:ext cx="3649742" cy="504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  <a:spcBef>
                <a:spcPct val="0"/>
              </a:spcBef>
            </a:pPr>
            <a:r>
              <a:rPr lang="en-US" sz="2600">
                <a:solidFill>
                  <a:srgbClr val="424242"/>
                </a:solidFill>
                <a:latin typeface="Alegreya Sans Medium"/>
              </a:rPr>
              <a:t>8. UX/UI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702105" y="7751478"/>
            <a:ext cx="5145703" cy="748121"/>
            <a:chOff x="0" y="0"/>
            <a:chExt cx="6860938" cy="997494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6860938" cy="997494"/>
              <a:chOff x="0" y="0"/>
              <a:chExt cx="1656696" cy="24086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656696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1656696">
                    <a:moveTo>
                      <a:pt x="28586" y="0"/>
                    </a:moveTo>
                    <a:lnTo>
                      <a:pt x="1628110" y="0"/>
                    </a:lnTo>
                    <a:cubicBezTo>
                      <a:pt x="1643898" y="0"/>
                      <a:pt x="1656696" y="12799"/>
                      <a:pt x="1656696" y="28586"/>
                    </a:cubicBezTo>
                    <a:lnTo>
                      <a:pt x="1656696" y="212277"/>
                    </a:lnTo>
                    <a:cubicBezTo>
                      <a:pt x="1656696" y="228064"/>
                      <a:pt x="1643898" y="240863"/>
                      <a:pt x="1628110" y="240863"/>
                    </a:cubicBezTo>
                    <a:lnTo>
                      <a:pt x="28586" y="240863"/>
                    </a:lnTo>
                    <a:cubicBezTo>
                      <a:pt x="12799" y="240863"/>
                      <a:pt x="0" y="228064"/>
                      <a:pt x="0" y="212277"/>
                    </a:cubicBezTo>
                    <a:lnTo>
                      <a:pt x="0" y="28586"/>
                    </a:lnTo>
                    <a:cubicBezTo>
                      <a:pt x="0" y="12799"/>
                      <a:pt x="12799" y="0"/>
                      <a:pt x="28586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656696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855025" y="125114"/>
              <a:ext cx="4866323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 Medium"/>
                </a:rPr>
                <a:t>5. System Architecture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193837" y="6749938"/>
            <a:ext cx="4504434" cy="504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  <a:spcBef>
                <a:spcPct val="0"/>
              </a:spcBef>
            </a:pPr>
            <a:r>
              <a:rPr lang="en-US" sz="2600">
                <a:solidFill>
                  <a:srgbClr val="424242"/>
                </a:solidFill>
                <a:latin typeface="Alegreya Sans Medium"/>
              </a:rPr>
              <a:t>9. Demo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0" y="4332503"/>
            <a:ext cx="1683230" cy="1858989"/>
          </a:xfrm>
          <a:custGeom>
            <a:avLst/>
            <a:gdLst/>
            <a:ahLst/>
            <a:cxnLst/>
            <a:rect r="r" b="b" t="t" l="l"/>
            <a:pathLst>
              <a:path h="1858989" w="1683230">
                <a:moveTo>
                  <a:pt x="0" y="0"/>
                </a:moveTo>
                <a:lnTo>
                  <a:pt x="1683230" y="0"/>
                </a:lnTo>
                <a:lnTo>
                  <a:pt x="1683230" y="1858989"/>
                </a:lnTo>
                <a:lnTo>
                  <a:pt x="0" y="1858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8" id="38"/>
          <p:cNvGrpSpPr/>
          <p:nvPr/>
        </p:nvGrpSpPr>
        <p:grpSpPr>
          <a:xfrm rot="0">
            <a:off x="9552568" y="7747124"/>
            <a:ext cx="5145703" cy="748121"/>
            <a:chOff x="0" y="0"/>
            <a:chExt cx="1656696" cy="24086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656696" cy="240863"/>
            </a:xfrm>
            <a:custGeom>
              <a:avLst/>
              <a:gdLst/>
              <a:ahLst/>
              <a:cxnLst/>
              <a:rect r="r" b="b" t="t" l="l"/>
              <a:pathLst>
                <a:path h="240863" w="1656696">
                  <a:moveTo>
                    <a:pt x="28586" y="0"/>
                  </a:moveTo>
                  <a:lnTo>
                    <a:pt x="1628110" y="0"/>
                  </a:lnTo>
                  <a:cubicBezTo>
                    <a:pt x="1643898" y="0"/>
                    <a:pt x="1656696" y="12799"/>
                    <a:pt x="1656696" y="28586"/>
                  </a:cubicBezTo>
                  <a:lnTo>
                    <a:pt x="1656696" y="212277"/>
                  </a:lnTo>
                  <a:cubicBezTo>
                    <a:pt x="1656696" y="228064"/>
                    <a:pt x="1643898" y="240863"/>
                    <a:pt x="1628110" y="240863"/>
                  </a:cubicBezTo>
                  <a:lnTo>
                    <a:pt x="28586" y="240863"/>
                  </a:lnTo>
                  <a:cubicBezTo>
                    <a:pt x="12799" y="240863"/>
                    <a:pt x="0" y="228064"/>
                    <a:pt x="0" y="212277"/>
                  </a:cubicBezTo>
                  <a:lnTo>
                    <a:pt x="0" y="28586"/>
                  </a:lnTo>
                  <a:cubicBezTo>
                    <a:pt x="0" y="12799"/>
                    <a:pt x="12799" y="0"/>
                    <a:pt x="28586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656696" cy="278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552568" y="3496720"/>
            <a:ext cx="5145703" cy="748121"/>
            <a:chOff x="0" y="0"/>
            <a:chExt cx="1656696" cy="24086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656696" cy="240863"/>
            </a:xfrm>
            <a:custGeom>
              <a:avLst/>
              <a:gdLst/>
              <a:ahLst/>
              <a:cxnLst/>
              <a:rect r="r" b="b" t="t" l="l"/>
              <a:pathLst>
                <a:path h="240863" w="1656696">
                  <a:moveTo>
                    <a:pt x="28586" y="0"/>
                  </a:moveTo>
                  <a:lnTo>
                    <a:pt x="1628110" y="0"/>
                  </a:lnTo>
                  <a:cubicBezTo>
                    <a:pt x="1643898" y="0"/>
                    <a:pt x="1656696" y="12799"/>
                    <a:pt x="1656696" y="28586"/>
                  </a:cubicBezTo>
                  <a:lnTo>
                    <a:pt x="1656696" y="212277"/>
                  </a:lnTo>
                  <a:cubicBezTo>
                    <a:pt x="1656696" y="228064"/>
                    <a:pt x="1643898" y="240863"/>
                    <a:pt x="1628110" y="240863"/>
                  </a:cubicBezTo>
                  <a:lnTo>
                    <a:pt x="28586" y="240863"/>
                  </a:lnTo>
                  <a:cubicBezTo>
                    <a:pt x="12799" y="240863"/>
                    <a:pt x="0" y="228064"/>
                    <a:pt x="0" y="212277"/>
                  </a:cubicBezTo>
                  <a:lnTo>
                    <a:pt x="0" y="28586"/>
                  </a:lnTo>
                  <a:cubicBezTo>
                    <a:pt x="0" y="12799"/>
                    <a:pt x="12799" y="0"/>
                    <a:pt x="28586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656696" cy="278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193837" y="3559168"/>
            <a:ext cx="3649742" cy="504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  <a:spcBef>
                <a:spcPct val="0"/>
              </a:spcBef>
            </a:pPr>
            <a:r>
              <a:rPr lang="en-US" sz="2600">
                <a:solidFill>
                  <a:srgbClr val="424242"/>
                </a:solidFill>
                <a:latin typeface="Alegreya Sans Medium"/>
              </a:rPr>
              <a:t>6. Features List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193837" y="7813799"/>
            <a:ext cx="4504434" cy="504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96"/>
              </a:lnSpc>
              <a:spcBef>
                <a:spcPct val="0"/>
              </a:spcBef>
            </a:pPr>
            <a:r>
              <a:rPr lang="en-US" sz="2600">
                <a:solidFill>
                  <a:srgbClr val="424242"/>
                </a:solidFill>
                <a:latin typeface="Alegreya Sans Medium"/>
              </a:rPr>
              <a:t>10. References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2702105" y="3496720"/>
            <a:ext cx="5145703" cy="748121"/>
            <a:chOff x="0" y="0"/>
            <a:chExt cx="6860938" cy="99749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6860938" cy="997494"/>
              <a:chOff x="0" y="0"/>
              <a:chExt cx="1656696" cy="24086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656696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1656696">
                    <a:moveTo>
                      <a:pt x="28586" y="0"/>
                    </a:moveTo>
                    <a:lnTo>
                      <a:pt x="1628110" y="0"/>
                    </a:lnTo>
                    <a:cubicBezTo>
                      <a:pt x="1643898" y="0"/>
                      <a:pt x="1656696" y="12799"/>
                      <a:pt x="1656696" y="28586"/>
                    </a:cubicBezTo>
                    <a:lnTo>
                      <a:pt x="1656696" y="212277"/>
                    </a:lnTo>
                    <a:cubicBezTo>
                      <a:pt x="1656696" y="228064"/>
                      <a:pt x="1643898" y="240863"/>
                      <a:pt x="1628110" y="240863"/>
                    </a:cubicBezTo>
                    <a:lnTo>
                      <a:pt x="28586" y="240863"/>
                    </a:lnTo>
                    <a:cubicBezTo>
                      <a:pt x="12799" y="240863"/>
                      <a:pt x="0" y="228064"/>
                      <a:pt x="0" y="212277"/>
                    </a:cubicBezTo>
                    <a:lnTo>
                      <a:pt x="0" y="28586"/>
                    </a:lnTo>
                    <a:cubicBezTo>
                      <a:pt x="0" y="12799"/>
                      <a:pt x="12799" y="0"/>
                      <a:pt x="28586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38100"/>
                <a:ext cx="1656696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855025" y="124182"/>
              <a:ext cx="4866323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 Medium"/>
                </a:rPr>
                <a:t>1 . Introduction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702105" y="5621612"/>
            <a:ext cx="5145703" cy="748121"/>
            <a:chOff x="0" y="0"/>
            <a:chExt cx="6860938" cy="997494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6860938" cy="997494"/>
              <a:chOff x="0" y="0"/>
              <a:chExt cx="1656696" cy="240863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56696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1656696">
                    <a:moveTo>
                      <a:pt x="28586" y="0"/>
                    </a:moveTo>
                    <a:lnTo>
                      <a:pt x="1628110" y="0"/>
                    </a:lnTo>
                    <a:cubicBezTo>
                      <a:pt x="1643898" y="0"/>
                      <a:pt x="1656696" y="12799"/>
                      <a:pt x="1656696" y="28586"/>
                    </a:cubicBezTo>
                    <a:lnTo>
                      <a:pt x="1656696" y="212277"/>
                    </a:lnTo>
                    <a:cubicBezTo>
                      <a:pt x="1656696" y="228064"/>
                      <a:pt x="1643898" y="240863"/>
                      <a:pt x="1628110" y="240863"/>
                    </a:cubicBezTo>
                    <a:lnTo>
                      <a:pt x="28586" y="240863"/>
                    </a:lnTo>
                    <a:cubicBezTo>
                      <a:pt x="12799" y="240863"/>
                      <a:pt x="0" y="228064"/>
                      <a:pt x="0" y="212277"/>
                    </a:cubicBezTo>
                    <a:lnTo>
                      <a:pt x="0" y="28586"/>
                    </a:lnTo>
                    <a:cubicBezTo>
                      <a:pt x="0" y="12799"/>
                      <a:pt x="12799" y="0"/>
                      <a:pt x="28586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38100"/>
                <a:ext cx="1656696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855025" y="124182"/>
              <a:ext cx="4866323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 Medium"/>
                </a:rPr>
                <a:t>3 . Target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18047" y="0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7"/>
                </a:lnTo>
                <a:lnTo>
                  <a:pt x="3433928" y="1329867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9258300"/>
            <a:chOff x="0" y="0"/>
            <a:chExt cx="4274726" cy="243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408826"/>
                  </a:lnTo>
                  <a:cubicBezTo>
                    <a:pt x="4274726" y="2425159"/>
                    <a:pt x="4261485" y="2438400"/>
                    <a:pt x="4245152" y="2438400"/>
                  </a:cubicBezTo>
                  <a:lnTo>
                    <a:pt x="29574" y="2438400"/>
                  </a:lnTo>
                  <a:cubicBezTo>
                    <a:pt x="13241" y="2438400"/>
                    <a:pt x="0" y="2425159"/>
                    <a:pt x="0" y="2408826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4157" y="-173273"/>
            <a:ext cx="8129843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References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252456" y="1728551"/>
            <a:ext cx="11783089" cy="748121"/>
            <a:chOff x="0" y="0"/>
            <a:chExt cx="15710785" cy="99749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5710785" cy="997494"/>
              <a:chOff x="0" y="0"/>
              <a:chExt cx="3793650" cy="24086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793651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3793651">
                    <a:moveTo>
                      <a:pt x="12484" y="0"/>
                    </a:moveTo>
                    <a:lnTo>
                      <a:pt x="3781167" y="0"/>
                    </a:lnTo>
                    <a:cubicBezTo>
                      <a:pt x="3788061" y="0"/>
                      <a:pt x="3793651" y="5589"/>
                      <a:pt x="3793651" y="12484"/>
                    </a:cubicBezTo>
                    <a:lnTo>
                      <a:pt x="3793651" y="228379"/>
                    </a:lnTo>
                    <a:cubicBezTo>
                      <a:pt x="3793651" y="231690"/>
                      <a:pt x="3792335" y="234865"/>
                      <a:pt x="3789994" y="237206"/>
                    </a:cubicBezTo>
                    <a:cubicBezTo>
                      <a:pt x="3787653" y="239548"/>
                      <a:pt x="3784478" y="240863"/>
                      <a:pt x="3781167" y="240863"/>
                    </a:cubicBezTo>
                    <a:lnTo>
                      <a:pt x="12484" y="240863"/>
                    </a:lnTo>
                    <a:cubicBezTo>
                      <a:pt x="9173" y="240863"/>
                      <a:pt x="5998" y="239548"/>
                      <a:pt x="3656" y="237206"/>
                    </a:cubicBezTo>
                    <a:cubicBezTo>
                      <a:pt x="1315" y="234865"/>
                      <a:pt x="0" y="231690"/>
                      <a:pt x="0" y="228379"/>
                    </a:cubicBezTo>
                    <a:lnTo>
                      <a:pt x="0" y="12484"/>
                    </a:lnTo>
                    <a:cubicBezTo>
                      <a:pt x="0" y="9173"/>
                      <a:pt x="1315" y="5998"/>
                      <a:pt x="3656" y="3656"/>
                    </a:cubicBezTo>
                    <a:cubicBezTo>
                      <a:pt x="5998" y="1315"/>
                      <a:pt x="9173" y="0"/>
                      <a:pt x="12484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793650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855025" y="124182"/>
              <a:ext cx="14000274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"/>
                </a:rPr>
                <a:t>[1] </a:t>
              </a:r>
              <a:r>
                <a:rPr lang="en-US" sz="2600" u="sng">
                  <a:solidFill>
                    <a:srgbClr val="424242"/>
                  </a:solidFill>
                  <a:latin typeface="Alegreya Sans Medium"/>
                  <a:hlinkClick r:id="rId8" tooltip="https://www.youtube.com/@createdbykoko"/>
                </a:rPr>
                <a:t>Mitch Koko</a:t>
              </a:r>
              <a:r>
                <a:rPr lang="en-US" sz="2600">
                  <a:solidFill>
                    <a:srgbClr val="424242"/>
                  </a:solidFill>
                  <a:latin typeface="Alegreya Sans"/>
                </a:rPr>
                <a:t> | Grocery Shop App • Flutter Tutorial (Video)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485194" y="55327"/>
            <a:ext cx="3802806" cy="3692179"/>
          </a:xfrm>
          <a:custGeom>
            <a:avLst/>
            <a:gdLst/>
            <a:ahLst/>
            <a:cxnLst/>
            <a:rect r="r" b="b" t="t" l="l"/>
            <a:pathLst>
              <a:path h="3692179" w="3802806">
                <a:moveTo>
                  <a:pt x="0" y="0"/>
                </a:moveTo>
                <a:lnTo>
                  <a:pt x="3802806" y="0"/>
                </a:lnTo>
                <a:lnTo>
                  <a:pt x="3802806" y="3692178"/>
                </a:lnTo>
                <a:lnTo>
                  <a:pt x="0" y="3692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0" y="4332503"/>
            <a:ext cx="1683230" cy="1858989"/>
          </a:xfrm>
          <a:custGeom>
            <a:avLst/>
            <a:gdLst/>
            <a:ahLst/>
            <a:cxnLst/>
            <a:rect r="r" b="b" t="t" l="l"/>
            <a:pathLst>
              <a:path h="1858989" w="1683230">
                <a:moveTo>
                  <a:pt x="0" y="0"/>
                </a:moveTo>
                <a:lnTo>
                  <a:pt x="1683230" y="0"/>
                </a:lnTo>
                <a:lnTo>
                  <a:pt x="1683230" y="1858989"/>
                </a:lnTo>
                <a:lnTo>
                  <a:pt x="0" y="18589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3252456" y="2676697"/>
            <a:ext cx="11783089" cy="748121"/>
            <a:chOff x="0" y="0"/>
            <a:chExt cx="15710785" cy="99749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5710785" cy="997494"/>
              <a:chOff x="0" y="0"/>
              <a:chExt cx="3793650" cy="24086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793651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3793651">
                    <a:moveTo>
                      <a:pt x="12484" y="0"/>
                    </a:moveTo>
                    <a:lnTo>
                      <a:pt x="3781167" y="0"/>
                    </a:lnTo>
                    <a:cubicBezTo>
                      <a:pt x="3788061" y="0"/>
                      <a:pt x="3793651" y="5589"/>
                      <a:pt x="3793651" y="12484"/>
                    </a:cubicBezTo>
                    <a:lnTo>
                      <a:pt x="3793651" y="228379"/>
                    </a:lnTo>
                    <a:cubicBezTo>
                      <a:pt x="3793651" y="231690"/>
                      <a:pt x="3792335" y="234865"/>
                      <a:pt x="3789994" y="237206"/>
                    </a:cubicBezTo>
                    <a:cubicBezTo>
                      <a:pt x="3787653" y="239548"/>
                      <a:pt x="3784478" y="240863"/>
                      <a:pt x="3781167" y="240863"/>
                    </a:cubicBezTo>
                    <a:lnTo>
                      <a:pt x="12484" y="240863"/>
                    </a:lnTo>
                    <a:cubicBezTo>
                      <a:pt x="9173" y="240863"/>
                      <a:pt x="5998" y="239548"/>
                      <a:pt x="3656" y="237206"/>
                    </a:cubicBezTo>
                    <a:cubicBezTo>
                      <a:pt x="1315" y="234865"/>
                      <a:pt x="0" y="231690"/>
                      <a:pt x="0" y="228379"/>
                    </a:cubicBezTo>
                    <a:lnTo>
                      <a:pt x="0" y="12484"/>
                    </a:lnTo>
                    <a:cubicBezTo>
                      <a:pt x="0" y="9173"/>
                      <a:pt x="1315" y="5998"/>
                      <a:pt x="3656" y="3656"/>
                    </a:cubicBezTo>
                    <a:cubicBezTo>
                      <a:pt x="5998" y="1315"/>
                      <a:pt x="9173" y="0"/>
                      <a:pt x="12484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3793650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855025" y="124182"/>
              <a:ext cx="14000274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"/>
                </a:rPr>
                <a:t>[2] </a:t>
              </a:r>
              <a:r>
                <a:rPr lang="en-US" sz="2600" u="sng">
                  <a:solidFill>
                    <a:srgbClr val="424242"/>
                  </a:solidFill>
                  <a:latin typeface="Alegreya Sans Medium"/>
                  <a:hlinkClick r:id="rId13" tooltip="https://www.youtube.com/watch?v=CD1Y2DmL5JM&amp;t=621s"/>
                </a:rPr>
                <a:t>Flutter Mapp</a:t>
              </a:r>
              <a:r>
                <a:rPr lang="en-US" sz="2600" u="sng">
                  <a:solidFill>
                    <a:srgbClr val="424242"/>
                  </a:solidFill>
                  <a:latin typeface="Alegreya Sans"/>
                  <a:hlinkClick r:id="rId14" tooltip="https://www.youtube.com/watch?v=CD1Y2DmL5JM&amp;t=621s"/>
                </a:rPr>
                <a:t> |</a:t>
              </a:r>
              <a:r>
                <a:rPr lang="en-US" sz="2600">
                  <a:solidFill>
                    <a:srgbClr val="424242"/>
                  </a:solidFill>
                  <a:latin typeface="Alegreya Sans"/>
                  <a:hlinkClick r:id="rId15" tooltip="https://www.youtube.com/watch?v=CD1Y2DmL5JM&amp;t=621s"/>
                </a:rPr>
                <a:t> Flutter Tutorial For Beginners in 3 Hours (Video)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252456" y="3624842"/>
            <a:ext cx="11783089" cy="748121"/>
            <a:chOff x="0" y="0"/>
            <a:chExt cx="15710785" cy="99749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5710785" cy="997494"/>
              <a:chOff x="0" y="0"/>
              <a:chExt cx="3793650" cy="24086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793651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3793651">
                    <a:moveTo>
                      <a:pt x="12484" y="0"/>
                    </a:moveTo>
                    <a:lnTo>
                      <a:pt x="3781167" y="0"/>
                    </a:lnTo>
                    <a:cubicBezTo>
                      <a:pt x="3788061" y="0"/>
                      <a:pt x="3793651" y="5589"/>
                      <a:pt x="3793651" y="12484"/>
                    </a:cubicBezTo>
                    <a:lnTo>
                      <a:pt x="3793651" y="228379"/>
                    </a:lnTo>
                    <a:cubicBezTo>
                      <a:pt x="3793651" y="231690"/>
                      <a:pt x="3792335" y="234865"/>
                      <a:pt x="3789994" y="237206"/>
                    </a:cubicBezTo>
                    <a:cubicBezTo>
                      <a:pt x="3787653" y="239548"/>
                      <a:pt x="3784478" y="240863"/>
                      <a:pt x="3781167" y="240863"/>
                    </a:cubicBezTo>
                    <a:lnTo>
                      <a:pt x="12484" y="240863"/>
                    </a:lnTo>
                    <a:cubicBezTo>
                      <a:pt x="9173" y="240863"/>
                      <a:pt x="5998" y="239548"/>
                      <a:pt x="3656" y="237206"/>
                    </a:cubicBezTo>
                    <a:cubicBezTo>
                      <a:pt x="1315" y="234865"/>
                      <a:pt x="0" y="231690"/>
                      <a:pt x="0" y="228379"/>
                    </a:cubicBezTo>
                    <a:lnTo>
                      <a:pt x="0" y="12484"/>
                    </a:lnTo>
                    <a:cubicBezTo>
                      <a:pt x="0" y="9173"/>
                      <a:pt x="1315" y="5998"/>
                      <a:pt x="3656" y="3656"/>
                    </a:cubicBezTo>
                    <a:cubicBezTo>
                      <a:pt x="5998" y="1315"/>
                      <a:pt x="9173" y="0"/>
                      <a:pt x="12484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3793650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855256" y="127000"/>
              <a:ext cx="14000274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 Medium"/>
                </a:rPr>
                <a:t>[3] Flutter documentation (docs)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252456" y="4572988"/>
            <a:ext cx="11783089" cy="748121"/>
            <a:chOff x="0" y="0"/>
            <a:chExt cx="15710785" cy="99749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5710785" cy="997494"/>
              <a:chOff x="0" y="0"/>
              <a:chExt cx="3793650" cy="24086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793651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3793651">
                    <a:moveTo>
                      <a:pt x="12484" y="0"/>
                    </a:moveTo>
                    <a:lnTo>
                      <a:pt x="3781167" y="0"/>
                    </a:lnTo>
                    <a:cubicBezTo>
                      <a:pt x="3788061" y="0"/>
                      <a:pt x="3793651" y="5589"/>
                      <a:pt x="3793651" y="12484"/>
                    </a:cubicBezTo>
                    <a:lnTo>
                      <a:pt x="3793651" y="228379"/>
                    </a:lnTo>
                    <a:cubicBezTo>
                      <a:pt x="3793651" y="231690"/>
                      <a:pt x="3792335" y="234865"/>
                      <a:pt x="3789994" y="237206"/>
                    </a:cubicBezTo>
                    <a:cubicBezTo>
                      <a:pt x="3787653" y="239548"/>
                      <a:pt x="3784478" y="240863"/>
                      <a:pt x="3781167" y="240863"/>
                    </a:cubicBezTo>
                    <a:lnTo>
                      <a:pt x="12484" y="240863"/>
                    </a:lnTo>
                    <a:cubicBezTo>
                      <a:pt x="9173" y="240863"/>
                      <a:pt x="5998" y="239548"/>
                      <a:pt x="3656" y="237206"/>
                    </a:cubicBezTo>
                    <a:cubicBezTo>
                      <a:pt x="1315" y="234865"/>
                      <a:pt x="0" y="231690"/>
                      <a:pt x="0" y="228379"/>
                    </a:cubicBezTo>
                    <a:lnTo>
                      <a:pt x="0" y="12484"/>
                    </a:lnTo>
                    <a:cubicBezTo>
                      <a:pt x="0" y="9173"/>
                      <a:pt x="1315" y="5998"/>
                      <a:pt x="3656" y="3656"/>
                    </a:cubicBezTo>
                    <a:cubicBezTo>
                      <a:pt x="5998" y="1315"/>
                      <a:pt x="9173" y="0"/>
                      <a:pt x="12484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3793650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855256" y="127000"/>
              <a:ext cx="14000274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"/>
                </a:rPr>
                <a:t>[4] Github: </a:t>
              </a:r>
              <a:r>
                <a:rPr lang="en-US" sz="2600" u="sng">
                  <a:solidFill>
                    <a:srgbClr val="424242"/>
                  </a:solidFill>
                  <a:latin typeface="Alegreya Sans"/>
                  <a:hlinkClick r:id="rId16" tooltip="https://github.com/rahul-badgujar"/>
                </a:rPr>
                <a:t>rahul-badgujar</a:t>
              </a:r>
              <a:r>
                <a:rPr lang="en-US" sz="2600">
                  <a:solidFill>
                    <a:srgbClr val="424242"/>
                  </a:solidFill>
                  <a:latin typeface="Alegreya Sans"/>
                </a:rPr>
                <a:t>/</a:t>
              </a:r>
              <a:r>
                <a:rPr lang="en-US" sz="2600">
                  <a:solidFill>
                    <a:srgbClr val="424242"/>
                  </a:solidFill>
                  <a:latin typeface="Alegreya Sans"/>
                  <a:hlinkClick r:id="rId17" tooltip="https://github.com/rahul-badgujar/EShopee-Flutter-eCommerce-App"/>
                </a:rPr>
                <a:t>EShopee-Flutter-eCommerce-App</a:t>
              </a:r>
              <a:r>
                <a:rPr lang="en-US" sz="2600">
                  <a:solidFill>
                    <a:srgbClr val="424242"/>
                  </a:solidFill>
                  <a:latin typeface="Alegreya Sans"/>
                </a:rPr>
                <a:t> (repo)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252456" y="5521133"/>
            <a:ext cx="11783089" cy="748121"/>
            <a:chOff x="0" y="0"/>
            <a:chExt cx="15710785" cy="99749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5710785" cy="997494"/>
              <a:chOff x="0" y="0"/>
              <a:chExt cx="3793650" cy="24086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3793651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3793651">
                    <a:moveTo>
                      <a:pt x="12484" y="0"/>
                    </a:moveTo>
                    <a:lnTo>
                      <a:pt x="3781167" y="0"/>
                    </a:lnTo>
                    <a:cubicBezTo>
                      <a:pt x="3788061" y="0"/>
                      <a:pt x="3793651" y="5589"/>
                      <a:pt x="3793651" y="12484"/>
                    </a:cubicBezTo>
                    <a:lnTo>
                      <a:pt x="3793651" y="228379"/>
                    </a:lnTo>
                    <a:cubicBezTo>
                      <a:pt x="3793651" y="231690"/>
                      <a:pt x="3792335" y="234865"/>
                      <a:pt x="3789994" y="237206"/>
                    </a:cubicBezTo>
                    <a:cubicBezTo>
                      <a:pt x="3787653" y="239548"/>
                      <a:pt x="3784478" y="240863"/>
                      <a:pt x="3781167" y="240863"/>
                    </a:cubicBezTo>
                    <a:lnTo>
                      <a:pt x="12484" y="240863"/>
                    </a:lnTo>
                    <a:cubicBezTo>
                      <a:pt x="9173" y="240863"/>
                      <a:pt x="5998" y="239548"/>
                      <a:pt x="3656" y="237206"/>
                    </a:cubicBezTo>
                    <a:cubicBezTo>
                      <a:pt x="1315" y="234865"/>
                      <a:pt x="0" y="231690"/>
                      <a:pt x="0" y="228379"/>
                    </a:cubicBezTo>
                    <a:lnTo>
                      <a:pt x="0" y="12484"/>
                    </a:lnTo>
                    <a:cubicBezTo>
                      <a:pt x="0" y="9173"/>
                      <a:pt x="1315" y="5998"/>
                      <a:pt x="3656" y="3656"/>
                    </a:cubicBezTo>
                    <a:cubicBezTo>
                      <a:pt x="5998" y="1315"/>
                      <a:pt x="9173" y="0"/>
                      <a:pt x="12484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3793650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855256" y="127000"/>
              <a:ext cx="14000274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24242"/>
                  </a:solidFill>
                  <a:latin typeface="Alegreya Sans"/>
                </a:rPr>
                <a:t>[5] Flutter’s package documentation (pub.dev)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252456" y="6469279"/>
            <a:ext cx="11783089" cy="748121"/>
            <a:chOff x="0" y="0"/>
            <a:chExt cx="15710785" cy="997494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5710785" cy="997494"/>
              <a:chOff x="0" y="0"/>
              <a:chExt cx="3793650" cy="240863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793651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3793651">
                    <a:moveTo>
                      <a:pt x="12484" y="0"/>
                    </a:moveTo>
                    <a:lnTo>
                      <a:pt x="3781167" y="0"/>
                    </a:lnTo>
                    <a:cubicBezTo>
                      <a:pt x="3788061" y="0"/>
                      <a:pt x="3793651" y="5589"/>
                      <a:pt x="3793651" y="12484"/>
                    </a:cubicBezTo>
                    <a:lnTo>
                      <a:pt x="3793651" y="228379"/>
                    </a:lnTo>
                    <a:cubicBezTo>
                      <a:pt x="3793651" y="231690"/>
                      <a:pt x="3792335" y="234865"/>
                      <a:pt x="3789994" y="237206"/>
                    </a:cubicBezTo>
                    <a:cubicBezTo>
                      <a:pt x="3787653" y="239548"/>
                      <a:pt x="3784478" y="240863"/>
                      <a:pt x="3781167" y="240863"/>
                    </a:cubicBezTo>
                    <a:lnTo>
                      <a:pt x="12484" y="240863"/>
                    </a:lnTo>
                    <a:cubicBezTo>
                      <a:pt x="9173" y="240863"/>
                      <a:pt x="5998" y="239548"/>
                      <a:pt x="3656" y="237206"/>
                    </a:cubicBezTo>
                    <a:cubicBezTo>
                      <a:pt x="1315" y="234865"/>
                      <a:pt x="0" y="231690"/>
                      <a:pt x="0" y="228379"/>
                    </a:cubicBezTo>
                    <a:lnTo>
                      <a:pt x="0" y="12484"/>
                    </a:lnTo>
                    <a:cubicBezTo>
                      <a:pt x="0" y="9173"/>
                      <a:pt x="1315" y="5998"/>
                      <a:pt x="3656" y="3656"/>
                    </a:cubicBezTo>
                    <a:cubicBezTo>
                      <a:pt x="5998" y="1315"/>
                      <a:pt x="9173" y="0"/>
                      <a:pt x="12484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3793650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855256" y="127000"/>
              <a:ext cx="14000274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 u="sng">
                  <a:solidFill>
                    <a:srgbClr val="424242"/>
                  </a:solidFill>
                  <a:latin typeface="Alegreya Sans"/>
                  <a:hlinkClick r:id="rId18" tooltip="https://developer.paypal.com/tools/sandbox/accounts/"/>
                </a:rPr>
                <a:t>[6] Integrated Paypal sandbox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252456" y="7417425"/>
            <a:ext cx="11783089" cy="748121"/>
            <a:chOff x="0" y="0"/>
            <a:chExt cx="15710785" cy="997494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15710785" cy="997494"/>
              <a:chOff x="0" y="0"/>
              <a:chExt cx="3793650" cy="240863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793651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3793651">
                    <a:moveTo>
                      <a:pt x="12484" y="0"/>
                    </a:moveTo>
                    <a:lnTo>
                      <a:pt x="3781167" y="0"/>
                    </a:lnTo>
                    <a:cubicBezTo>
                      <a:pt x="3788061" y="0"/>
                      <a:pt x="3793651" y="5589"/>
                      <a:pt x="3793651" y="12484"/>
                    </a:cubicBezTo>
                    <a:lnTo>
                      <a:pt x="3793651" y="228379"/>
                    </a:lnTo>
                    <a:cubicBezTo>
                      <a:pt x="3793651" y="231690"/>
                      <a:pt x="3792335" y="234865"/>
                      <a:pt x="3789994" y="237206"/>
                    </a:cubicBezTo>
                    <a:cubicBezTo>
                      <a:pt x="3787653" y="239548"/>
                      <a:pt x="3784478" y="240863"/>
                      <a:pt x="3781167" y="240863"/>
                    </a:cubicBezTo>
                    <a:lnTo>
                      <a:pt x="12484" y="240863"/>
                    </a:lnTo>
                    <a:cubicBezTo>
                      <a:pt x="9173" y="240863"/>
                      <a:pt x="5998" y="239548"/>
                      <a:pt x="3656" y="237206"/>
                    </a:cubicBezTo>
                    <a:cubicBezTo>
                      <a:pt x="1315" y="234865"/>
                      <a:pt x="0" y="231690"/>
                      <a:pt x="0" y="228379"/>
                    </a:cubicBezTo>
                    <a:lnTo>
                      <a:pt x="0" y="12484"/>
                    </a:lnTo>
                    <a:cubicBezTo>
                      <a:pt x="0" y="9173"/>
                      <a:pt x="1315" y="5998"/>
                      <a:pt x="3656" y="3656"/>
                    </a:cubicBezTo>
                    <a:cubicBezTo>
                      <a:pt x="5998" y="1315"/>
                      <a:pt x="9173" y="0"/>
                      <a:pt x="12484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3793650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855256" y="127000"/>
              <a:ext cx="14000274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 u="sng">
                  <a:solidFill>
                    <a:srgbClr val="424242"/>
                  </a:solidFill>
                  <a:latin typeface="Alegreya Sans"/>
                  <a:hlinkClick r:id="rId19" tooltip="https://sandbox.vnpayment.vn/apis/vnpay-demo/"/>
                </a:rPr>
                <a:t>[7] Integrated VNPay sandbox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3252456" y="8365570"/>
            <a:ext cx="11783089" cy="748121"/>
            <a:chOff x="0" y="0"/>
            <a:chExt cx="15710785" cy="997494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5710785" cy="997494"/>
              <a:chOff x="0" y="0"/>
              <a:chExt cx="3793650" cy="240863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3793651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3793651">
                    <a:moveTo>
                      <a:pt x="12484" y="0"/>
                    </a:moveTo>
                    <a:lnTo>
                      <a:pt x="3781167" y="0"/>
                    </a:lnTo>
                    <a:cubicBezTo>
                      <a:pt x="3788061" y="0"/>
                      <a:pt x="3793651" y="5589"/>
                      <a:pt x="3793651" y="12484"/>
                    </a:cubicBezTo>
                    <a:lnTo>
                      <a:pt x="3793651" y="228379"/>
                    </a:lnTo>
                    <a:cubicBezTo>
                      <a:pt x="3793651" y="231690"/>
                      <a:pt x="3792335" y="234865"/>
                      <a:pt x="3789994" y="237206"/>
                    </a:cubicBezTo>
                    <a:cubicBezTo>
                      <a:pt x="3787653" y="239548"/>
                      <a:pt x="3784478" y="240863"/>
                      <a:pt x="3781167" y="240863"/>
                    </a:cubicBezTo>
                    <a:lnTo>
                      <a:pt x="12484" y="240863"/>
                    </a:lnTo>
                    <a:cubicBezTo>
                      <a:pt x="9173" y="240863"/>
                      <a:pt x="5998" y="239548"/>
                      <a:pt x="3656" y="237206"/>
                    </a:cubicBezTo>
                    <a:cubicBezTo>
                      <a:pt x="1315" y="234865"/>
                      <a:pt x="0" y="231690"/>
                      <a:pt x="0" y="228379"/>
                    </a:cubicBezTo>
                    <a:lnTo>
                      <a:pt x="0" y="12484"/>
                    </a:lnTo>
                    <a:cubicBezTo>
                      <a:pt x="0" y="9173"/>
                      <a:pt x="1315" y="5998"/>
                      <a:pt x="3656" y="3656"/>
                    </a:cubicBezTo>
                    <a:cubicBezTo>
                      <a:pt x="5998" y="1315"/>
                      <a:pt x="9173" y="0"/>
                      <a:pt x="12484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38100"/>
                <a:ext cx="3793650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855256" y="127000"/>
              <a:ext cx="14000274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 u="sng">
                  <a:solidFill>
                    <a:srgbClr val="424242"/>
                  </a:solidFill>
                  <a:latin typeface="Alegreya Sans"/>
                  <a:hlinkClick r:id="rId20" tooltip="https://pub.dev/packages/flutter_stripe"/>
                </a:rPr>
                <a:t>[8] Integrated Stripe sandbox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3252456" y="9313716"/>
            <a:ext cx="11783089" cy="748121"/>
            <a:chOff x="0" y="0"/>
            <a:chExt cx="15710785" cy="997494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15710785" cy="997494"/>
              <a:chOff x="0" y="0"/>
              <a:chExt cx="3793650" cy="24086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3793651" cy="240863"/>
              </a:xfrm>
              <a:custGeom>
                <a:avLst/>
                <a:gdLst/>
                <a:ahLst/>
                <a:cxnLst/>
                <a:rect r="r" b="b" t="t" l="l"/>
                <a:pathLst>
                  <a:path h="240863" w="3793651">
                    <a:moveTo>
                      <a:pt x="12484" y="0"/>
                    </a:moveTo>
                    <a:lnTo>
                      <a:pt x="3781167" y="0"/>
                    </a:lnTo>
                    <a:cubicBezTo>
                      <a:pt x="3788061" y="0"/>
                      <a:pt x="3793651" y="5589"/>
                      <a:pt x="3793651" y="12484"/>
                    </a:cubicBezTo>
                    <a:lnTo>
                      <a:pt x="3793651" y="228379"/>
                    </a:lnTo>
                    <a:cubicBezTo>
                      <a:pt x="3793651" y="231690"/>
                      <a:pt x="3792335" y="234865"/>
                      <a:pt x="3789994" y="237206"/>
                    </a:cubicBezTo>
                    <a:cubicBezTo>
                      <a:pt x="3787653" y="239548"/>
                      <a:pt x="3784478" y="240863"/>
                      <a:pt x="3781167" y="240863"/>
                    </a:cubicBezTo>
                    <a:lnTo>
                      <a:pt x="12484" y="240863"/>
                    </a:lnTo>
                    <a:cubicBezTo>
                      <a:pt x="9173" y="240863"/>
                      <a:pt x="5998" y="239548"/>
                      <a:pt x="3656" y="237206"/>
                    </a:cubicBezTo>
                    <a:cubicBezTo>
                      <a:pt x="1315" y="234865"/>
                      <a:pt x="0" y="231690"/>
                      <a:pt x="0" y="228379"/>
                    </a:cubicBezTo>
                    <a:lnTo>
                      <a:pt x="0" y="12484"/>
                    </a:lnTo>
                    <a:cubicBezTo>
                      <a:pt x="0" y="9173"/>
                      <a:pt x="1315" y="5998"/>
                      <a:pt x="3656" y="3656"/>
                    </a:cubicBezTo>
                    <a:cubicBezTo>
                      <a:pt x="5998" y="1315"/>
                      <a:pt x="9173" y="0"/>
                      <a:pt x="12484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38100"/>
                <a:ext cx="3793650" cy="2789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855256" y="127000"/>
              <a:ext cx="14000274" cy="634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6"/>
                </a:lnSpc>
                <a:spcBef>
                  <a:spcPct val="0"/>
                </a:spcBef>
              </a:pPr>
              <a:r>
                <a:rPr lang="en-US" sz="2600" u="sng">
                  <a:solidFill>
                    <a:srgbClr val="424242"/>
                  </a:solidFill>
                  <a:latin typeface="Alegreya Sans"/>
                  <a:hlinkClick r:id="rId21" tooltip="https://pub.dev/packages/flutter_stripe"/>
                </a:rPr>
                <a:t>[9] </a:t>
              </a:r>
              <a:r>
                <a:rPr lang="en-US" sz="2600">
                  <a:solidFill>
                    <a:srgbClr val="424242"/>
                  </a:solidFill>
                  <a:latin typeface="Alegreya Sans"/>
                </a:rPr>
                <a:t>Upload images into google cloud storage || Creative Bracket 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30484" y="2009350"/>
            <a:ext cx="13044706" cy="634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639691"/>
                </a:solidFill>
                <a:latin typeface="Gulfs Display"/>
              </a:rPr>
              <a:t>QUESTIONS</a:t>
            </a:r>
          </a:p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639691"/>
                </a:solidFill>
                <a:latin typeface="Gulfs Display"/>
              </a:rPr>
              <a:t>&amp;</a:t>
            </a:r>
          </a:p>
          <a:p>
            <a:pPr algn="ctr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639691"/>
                </a:solidFill>
                <a:latin typeface="Gulfs Display"/>
              </a:rPr>
              <a:t>ANSWER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5990" y="2498387"/>
            <a:ext cx="1805419" cy="1352423"/>
          </a:xfrm>
          <a:custGeom>
            <a:avLst/>
            <a:gdLst/>
            <a:ahLst/>
            <a:cxnLst/>
            <a:rect r="r" b="b" t="t" l="l"/>
            <a:pathLst>
              <a:path h="1352423" w="1805419">
                <a:moveTo>
                  <a:pt x="0" y="0"/>
                </a:moveTo>
                <a:lnTo>
                  <a:pt x="1805420" y="0"/>
                </a:lnTo>
                <a:lnTo>
                  <a:pt x="1805420" y="1352423"/>
                </a:lnTo>
                <a:lnTo>
                  <a:pt x="0" y="13524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301612">
            <a:off x="16100176" y="1705027"/>
            <a:ext cx="1966554" cy="2939143"/>
          </a:xfrm>
          <a:custGeom>
            <a:avLst/>
            <a:gdLst/>
            <a:ahLst/>
            <a:cxnLst/>
            <a:rect r="r" b="b" t="t" l="l"/>
            <a:pathLst>
              <a:path h="2939143" w="1966554">
                <a:moveTo>
                  <a:pt x="0" y="0"/>
                </a:moveTo>
                <a:lnTo>
                  <a:pt x="1966554" y="0"/>
                </a:lnTo>
                <a:lnTo>
                  <a:pt x="1966554" y="2939143"/>
                </a:lnTo>
                <a:lnTo>
                  <a:pt x="0" y="2939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68474" y="7479139"/>
            <a:ext cx="1073055" cy="2202164"/>
          </a:xfrm>
          <a:custGeom>
            <a:avLst/>
            <a:gdLst/>
            <a:ahLst/>
            <a:cxnLst/>
            <a:rect r="r" b="b" t="t" l="l"/>
            <a:pathLst>
              <a:path h="2202164" w="1073055">
                <a:moveTo>
                  <a:pt x="0" y="0"/>
                </a:moveTo>
                <a:lnTo>
                  <a:pt x="1073054" y="0"/>
                </a:lnTo>
                <a:lnTo>
                  <a:pt x="1073054" y="2202164"/>
                </a:lnTo>
                <a:lnTo>
                  <a:pt x="0" y="2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38074" y="3921241"/>
            <a:ext cx="12611852" cy="2444517"/>
            <a:chOff x="0" y="0"/>
            <a:chExt cx="16815802" cy="32593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04800"/>
              <a:ext cx="10189225" cy="3564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98"/>
                </a:lnSpc>
                <a:spcBef>
                  <a:spcPct val="0"/>
                </a:spcBef>
              </a:pPr>
              <a:r>
                <a:rPr lang="en-US" sz="16070">
                  <a:solidFill>
                    <a:srgbClr val="639691"/>
                  </a:solidFill>
                  <a:latin typeface="Gulfs Display"/>
                </a:rPr>
                <a:t>THANK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872905" y="-304800"/>
              <a:ext cx="6942897" cy="3564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98"/>
                </a:lnSpc>
                <a:spcBef>
                  <a:spcPct val="0"/>
                </a:spcBef>
              </a:pPr>
              <a:r>
                <a:rPr lang="en-US" sz="16070">
                  <a:solidFill>
                    <a:srgbClr val="89C2BD"/>
                  </a:solidFill>
                  <a:latin typeface="Gulfs Display"/>
                </a:rPr>
                <a:t>YOU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5990" y="2498387"/>
            <a:ext cx="1805419" cy="1352423"/>
          </a:xfrm>
          <a:custGeom>
            <a:avLst/>
            <a:gdLst/>
            <a:ahLst/>
            <a:cxnLst/>
            <a:rect r="r" b="b" t="t" l="l"/>
            <a:pathLst>
              <a:path h="1352423" w="1805419">
                <a:moveTo>
                  <a:pt x="0" y="0"/>
                </a:moveTo>
                <a:lnTo>
                  <a:pt x="1805420" y="0"/>
                </a:lnTo>
                <a:lnTo>
                  <a:pt x="1805420" y="1352423"/>
                </a:lnTo>
                <a:lnTo>
                  <a:pt x="0" y="13524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301612">
            <a:off x="16100176" y="1705027"/>
            <a:ext cx="1966554" cy="2939143"/>
          </a:xfrm>
          <a:custGeom>
            <a:avLst/>
            <a:gdLst/>
            <a:ahLst/>
            <a:cxnLst/>
            <a:rect r="r" b="b" t="t" l="l"/>
            <a:pathLst>
              <a:path h="2939143" w="1966554">
                <a:moveTo>
                  <a:pt x="0" y="0"/>
                </a:moveTo>
                <a:lnTo>
                  <a:pt x="1966554" y="0"/>
                </a:lnTo>
                <a:lnTo>
                  <a:pt x="1966554" y="2939143"/>
                </a:lnTo>
                <a:lnTo>
                  <a:pt x="0" y="2939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68474" y="7479139"/>
            <a:ext cx="1073055" cy="2202164"/>
          </a:xfrm>
          <a:custGeom>
            <a:avLst/>
            <a:gdLst/>
            <a:ahLst/>
            <a:cxnLst/>
            <a:rect r="r" b="b" t="t" l="l"/>
            <a:pathLst>
              <a:path h="2202164" w="1073055">
                <a:moveTo>
                  <a:pt x="0" y="0"/>
                </a:moveTo>
                <a:lnTo>
                  <a:pt x="1073054" y="0"/>
                </a:lnTo>
                <a:lnTo>
                  <a:pt x="1073054" y="2202164"/>
                </a:lnTo>
                <a:lnTo>
                  <a:pt x="0" y="22021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39434">
            <a:off x="324473" y="4090987"/>
            <a:ext cx="1408454" cy="2105026"/>
          </a:xfrm>
          <a:custGeom>
            <a:avLst/>
            <a:gdLst/>
            <a:ahLst/>
            <a:cxnLst/>
            <a:rect r="r" b="b" t="t" l="l"/>
            <a:pathLst>
              <a:path h="2105026" w="1408454">
                <a:moveTo>
                  <a:pt x="1408454" y="0"/>
                </a:moveTo>
                <a:lnTo>
                  <a:pt x="0" y="0"/>
                </a:lnTo>
                <a:lnTo>
                  <a:pt x="0" y="2105026"/>
                </a:lnTo>
                <a:lnTo>
                  <a:pt x="1408454" y="2105026"/>
                </a:lnTo>
                <a:lnTo>
                  <a:pt x="140845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93537" y="1914926"/>
            <a:ext cx="9225376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Introduction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97743" y="1028700"/>
            <a:ext cx="1891636" cy="1417007"/>
          </a:xfrm>
          <a:custGeom>
            <a:avLst/>
            <a:gdLst/>
            <a:ahLst/>
            <a:cxnLst/>
            <a:rect r="r" b="b" t="t" l="l"/>
            <a:pathLst>
              <a:path h="1417007" w="1891636">
                <a:moveTo>
                  <a:pt x="0" y="0"/>
                </a:moveTo>
                <a:lnTo>
                  <a:pt x="1891636" y="0"/>
                </a:lnTo>
                <a:lnTo>
                  <a:pt x="1891636" y="1417007"/>
                </a:lnTo>
                <a:lnTo>
                  <a:pt x="0" y="1417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2150831" y="4026693"/>
            <a:ext cx="5885775" cy="859902"/>
            <a:chOff x="0" y="0"/>
            <a:chExt cx="7847700" cy="114653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847700" cy="1146535"/>
              <a:chOff x="0" y="0"/>
              <a:chExt cx="2217465" cy="3239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217465" cy="323968"/>
              </a:xfrm>
              <a:custGeom>
                <a:avLst/>
                <a:gdLst/>
                <a:ahLst/>
                <a:cxnLst/>
                <a:rect r="r" b="b" t="t" l="l"/>
                <a:pathLst>
                  <a:path h="323968" w="2217465">
                    <a:moveTo>
                      <a:pt x="131536" y="0"/>
                    </a:moveTo>
                    <a:lnTo>
                      <a:pt x="2085929" y="0"/>
                    </a:lnTo>
                    <a:cubicBezTo>
                      <a:pt x="2158575" y="0"/>
                      <a:pt x="2217465" y="58891"/>
                      <a:pt x="2217465" y="131536"/>
                    </a:cubicBezTo>
                    <a:lnTo>
                      <a:pt x="2217465" y="192432"/>
                    </a:lnTo>
                    <a:cubicBezTo>
                      <a:pt x="2217465" y="265077"/>
                      <a:pt x="2158575" y="323968"/>
                      <a:pt x="2085929" y="323968"/>
                    </a:cubicBezTo>
                    <a:lnTo>
                      <a:pt x="131536" y="323968"/>
                    </a:lnTo>
                    <a:cubicBezTo>
                      <a:pt x="58891" y="323968"/>
                      <a:pt x="0" y="265077"/>
                      <a:pt x="0" y="192432"/>
                    </a:cubicBezTo>
                    <a:lnTo>
                      <a:pt x="0" y="131536"/>
                    </a:lnTo>
                    <a:cubicBezTo>
                      <a:pt x="0" y="58891"/>
                      <a:pt x="58891" y="0"/>
                      <a:pt x="131536" y="0"/>
                    </a:cubicBezTo>
                    <a:close/>
                  </a:path>
                </a:pathLst>
              </a:custGeom>
              <a:solidFill>
                <a:srgbClr val="C2E5C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217465" cy="3620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34770" y="139492"/>
              <a:ext cx="6778160" cy="762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0"/>
                </a:lnSpc>
              </a:pPr>
              <a:r>
                <a:rPr lang="en-US" sz="3243" spc="87">
                  <a:solidFill>
                    <a:srgbClr val="000000"/>
                  </a:solidFill>
                  <a:latin typeface="Alegreya Sans"/>
                </a:rPr>
                <a:t>Context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50831" y="5323253"/>
            <a:ext cx="5885775" cy="859902"/>
            <a:chOff x="0" y="0"/>
            <a:chExt cx="7847700" cy="114653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847700" cy="1146535"/>
              <a:chOff x="0" y="0"/>
              <a:chExt cx="2217465" cy="3239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17465" cy="323968"/>
              </a:xfrm>
              <a:custGeom>
                <a:avLst/>
                <a:gdLst/>
                <a:ahLst/>
                <a:cxnLst/>
                <a:rect r="r" b="b" t="t" l="l"/>
                <a:pathLst>
                  <a:path h="323968" w="2217465">
                    <a:moveTo>
                      <a:pt x="131536" y="0"/>
                    </a:moveTo>
                    <a:lnTo>
                      <a:pt x="2085929" y="0"/>
                    </a:lnTo>
                    <a:cubicBezTo>
                      <a:pt x="2158575" y="0"/>
                      <a:pt x="2217465" y="58891"/>
                      <a:pt x="2217465" y="131536"/>
                    </a:cubicBezTo>
                    <a:lnTo>
                      <a:pt x="2217465" y="192432"/>
                    </a:lnTo>
                    <a:cubicBezTo>
                      <a:pt x="2217465" y="265077"/>
                      <a:pt x="2158575" y="323968"/>
                      <a:pt x="2085929" y="323968"/>
                    </a:cubicBezTo>
                    <a:lnTo>
                      <a:pt x="131536" y="323968"/>
                    </a:lnTo>
                    <a:cubicBezTo>
                      <a:pt x="58891" y="323968"/>
                      <a:pt x="0" y="265077"/>
                      <a:pt x="0" y="192432"/>
                    </a:cubicBezTo>
                    <a:lnTo>
                      <a:pt x="0" y="131536"/>
                    </a:lnTo>
                    <a:cubicBezTo>
                      <a:pt x="0" y="58891"/>
                      <a:pt x="58891" y="0"/>
                      <a:pt x="131536" y="0"/>
                    </a:cubicBezTo>
                    <a:close/>
                  </a:path>
                </a:pathLst>
              </a:custGeom>
              <a:solidFill>
                <a:srgbClr val="C2E5C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217465" cy="3620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34770" y="139492"/>
              <a:ext cx="6778160" cy="762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0"/>
                </a:lnSpc>
              </a:pPr>
              <a:r>
                <a:rPr lang="en-US" sz="3243" spc="87">
                  <a:solidFill>
                    <a:srgbClr val="000000"/>
                  </a:solidFill>
                  <a:latin typeface="Alegreya Sans"/>
                </a:rPr>
                <a:t>Current Works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150831" y="6621305"/>
            <a:ext cx="5885775" cy="859902"/>
            <a:chOff x="0" y="0"/>
            <a:chExt cx="7847700" cy="114653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847700" cy="1146535"/>
              <a:chOff x="0" y="0"/>
              <a:chExt cx="2217465" cy="32396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17465" cy="323968"/>
              </a:xfrm>
              <a:custGeom>
                <a:avLst/>
                <a:gdLst/>
                <a:ahLst/>
                <a:cxnLst/>
                <a:rect r="r" b="b" t="t" l="l"/>
                <a:pathLst>
                  <a:path h="323968" w="2217465">
                    <a:moveTo>
                      <a:pt x="131536" y="0"/>
                    </a:moveTo>
                    <a:lnTo>
                      <a:pt x="2085929" y="0"/>
                    </a:lnTo>
                    <a:cubicBezTo>
                      <a:pt x="2158575" y="0"/>
                      <a:pt x="2217465" y="58891"/>
                      <a:pt x="2217465" y="131536"/>
                    </a:cubicBezTo>
                    <a:lnTo>
                      <a:pt x="2217465" y="192432"/>
                    </a:lnTo>
                    <a:cubicBezTo>
                      <a:pt x="2217465" y="265077"/>
                      <a:pt x="2158575" y="323968"/>
                      <a:pt x="2085929" y="323968"/>
                    </a:cubicBezTo>
                    <a:lnTo>
                      <a:pt x="131536" y="323968"/>
                    </a:lnTo>
                    <a:cubicBezTo>
                      <a:pt x="58891" y="323968"/>
                      <a:pt x="0" y="265077"/>
                      <a:pt x="0" y="192432"/>
                    </a:cubicBezTo>
                    <a:lnTo>
                      <a:pt x="0" y="131536"/>
                    </a:lnTo>
                    <a:cubicBezTo>
                      <a:pt x="0" y="58891"/>
                      <a:pt x="58891" y="0"/>
                      <a:pt x="131536" y="0"/>
                    </a:cubicBezTo>
                    <a:close/>
                  </a:path>
                </a:pathLst>
              </a:custGeom>
              <a:solidFill>
                <a:srgbClr val="C2E5C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2217465" cy="3620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534770" y="139492"/>
              <a:ext cx="6778160" cy="762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0"/>
                </a:lnSpc>
              </a:pPr>
              <a:r>
                <a:rPr lang="en-US" sz="3243" spc="87">
                  <a:solidFill>
                    <a:srgbClr val="000000"/>
                  </a:solidFill>
                  <a:latin typeface="Alegreya Sans"/>
                </a:rPr>
                <a:t>Problem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150831" y="7919356"/>
            <a:ext cx="5885775" cy="859902"/>
            <a:chOff x="0" y="0"/>
            <a:chExt cx="7847700" cy="114653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7847700" cy="1146535"/>
              <a:chOff x="0" y="0"/>
              <a:chExt cx="2217465" cy="3239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217465" cy="323968"/>
              </a:xfrm>
              <a:custGeom>
                <a:avLst/>
                <a:gdLst/>
                <a:ahLst/>
                <a:cxnLst/>
                <a:rect r="r" b="b" t="t" l="l"/>
                <a:pathLst>
                  <a:path h="323968" w="2217465">
                    <a:moveTo>
                      <a:pt x="131536" y="0"/>
                    </a:moveTo>
                    <a:lnTo>
                      <a:pt x="2085929" y="0"/>
                    </a:lnTo>
                    <a:cubicBezTo>
                      <a:pt x="2158575" y="0"/>
                      <a:pt x="2217465" y="58891"/>
                      <a:pt x="2217465" y="131536"/>
                    </a:cubicBezTo>
                    <a:lnTo>
                      <a:pt x="2217465" y="192432"/>
                    </a:lnTo>
                    <a:cubicBezTo>
                      <a:pt x="2217465" y="265077"/>
                      <a:pt x="2158575" y="323968"/>
                      <a:pt x="2085929" y="323968"/>
                    </a:cubicBezTo>
                    <a:lnTo>
                      <a:pt x="131536" y="323968"/>
                    </a:lnTo>
                    <a:cubicBezTo>
                      <a:pt x="58891" y="323968"/>
                      <a:pt x="0" y="265077"/>
                      <a:pt x="0" y="192432"/>
                    </a:cubicBezTo>
                    <a:lnTo>
                      <a:pt x="0" y="131536"/>
                    </a:lnTo>
                    <a:cubicBezTo>
                      <a:pt x="0" y="58891"/>
                      <a:pt x="58891" y="0"/>
                      <a:pt x="131536" y="0"/>
                    </a:cubicBezTo>
                    <a:close/>
                  </a:path>
                </a:pathLst>
              </a:custGeom>
              <a:solidFill>
                <a:srgbClr val="C2E5C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2217465" cy="3620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534770" y="139492"/>
              <a:ext cx="6778160" cy="762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0"/>
                </a:lnSpc>
              </a:pPr>
              <a:r>
                <a:rPr lang="en-US" sz="3243" spc="87">
                  <a:solidFill>
                    <a:srgbClr val="000000"/>
                  </a:solidFill>
                  <a:latin typeface="Alegreya Sans"/>
                </a:rPr>
                <a:t>Target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144000" y="3816750"/>
            <a:ext cx="3875437" cy="5327062"/>
          </a:xfrm>
          <a:custGeom>
            <a:avLst/>
            <a:gdLst/>
            <a:ahLst/>
            <a:cxnLst/>
            <a:rect r="r" b="b" t="t" l="l"/>
            <a:pathLst>
              <a:path h="5327062" w="3875437">
                <a:moveTo>
                  <a:pt x="0" y="0"/>
                </a:moveTo>
                <a:lnTo>
                  <a:pt x="3875437" y="0"/>
                </a:lnTo>
                <a:lnTo>
                  <a:pt x="3875437" y="5327062"/>
                </a:lnTo>
                <a:lnTo>
                  <a:pt x="0" y="5327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131212" y="817017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4989" y="2791739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218085" y="279483"/>
            <a:ext cx="9079010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Introduction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542336" y="1028700"/>
            <a:ext cx="2381480" cy="1783945"/>
          </a:xfrm>
          <a:custGeom>
            <a:avLst/>
            <a:gdLst/>
            <a:ahLst/>
            <a:cxnLst/>
            <a:rect r="r" b="b" t="t" l="l"/>
            <a:pathLst>
              <a:path h="1783945" w="2381480">
                <a:moveTo>
                  <a:pt x="0" y="0"/>
                </a:moveTo>
                <a:lnTo>
                  <a:pt x="2381480" y="0"/>
                </a:lnTo>
                <a:lnTo>
                  <a:pt x="2381480" y="1783945"/>
                </a:lnTo>
                <a:lnTo>
                  <a:pt x="0" y="1783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4720" y="7576957"/>
            <a:ext cx="1816820" cy="2006528"/>
          </a:xfrm>
          <a:custGeom>
            <a:avLst/>
            <a:gdLst/>
            <a:ahLst/>
            <a:cxnLst/>
            <a:rect r="r" b="b" t="t" l="l"/>
            <a:pathLst>
              <a:path h="2006528" w="1816820">
                <a:moveTo>
                  <a:pt x="0" y="0"/>
                </a:moveTo>
                <a:lnTo>
                  <a:pt x="1816820" y="0"/>
                </a:lnTo>
                <a:lnTo>
                  <a:pt x="1816820" y="2006528"/>
                </a:lnTo>
                <a:lnTo>
                  <a:pt x="0" y="2006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8483464" y="2190842"/>
            <a:ext cx="6956402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 Italics"/>
              </a:rPr>
              <a:t>Online buying behavior has become an integral part of many people's lives.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7281646"/>
            <a:ext cx="56353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457749" y="2181307"/>
            <a:ext cx="3520672" cy="696625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4"/>
              <a:stretch>
                <a:fillRect l="-234" t="0" r="-234" b="-3028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484395" y="3361591"/>
            <a:ext cx="6955471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According to Vietnam's White Book of E -commerce 2023, </a:t>
            </a:r>
            <a:r>
              <a:rPr lang="en-US" sz="2499">
                <a:solidFill>
                  <a:srgbClr val="1F2020"/>
                </a:solidFill>
                <a:latin typeface="Open Sans Bold"/>
              </a:rPr>
              <a:t>61% of online buyers</a:t>
            </a:r>
            <a:r>
              <a:rPr lang="en-US" sz="2499">
                <a:solidFill>
                  <a:srgbClr val="1F2020"/>
                </a:solidFill>
                <a:latin typeface="Open Sans"/>
              </a:rPr>
              <a:t> are through </a:t>
            </a:r>
            <a:r>
              <a:rPr lang="en-US" sz="2499">
                <a:solidFill>
                  <a:srgbClr val="1F2020"/>
                </a:solidFill>
                <a:latin typeface="Open Sans Bold"/>
              </a:rPr>
              <a:t>e -commerce app</a:t>
            </a:r>
            <a:r>
              <a:rPr lang="en-US" sz="2499">
                <a:solidFill>
                  <a:srgbClr val="1F2020"/>
                </a:solidFill>
                <a:latin typeface="Open Sans"/>
              </a:rPr>
              <a:t>, </a:t>
            </a:r>
            <a:r>
              <a:rPr lang="en-US" sz="2499">
                <a:solidFill>
                  <a:srgbClr val="1F2020"/>
                </a:solidFill>
                <a:latin typeface="Open Sans Bold"/>
              </a:rPr>
              <a:t>55% via social networks , ...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84395" y="7030821"/>
            <a:ext cx="6955471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Introducing </a:t>
            </a:r>
            <a:r>
              <a:rPr lang="en-US" sz="2499">
                <a:solidFill>
                  <a:srgbClr val="1F2020"/>
                </a:solidFill>
                <a:latin typeface="Open Sans Bold"/>
              </a:rPr>
              <a:t>Estore</a:t>
            </a:r>
            <a:r>
              <a:rPr lang="en-US" sz="2499">
                <a:solidFill>
                  <a:srgbClr val="1F2020"/>
                </a:solidFill>
                <a:latin typeface="Open Sans"/>
              </a:rPr>
              <a:t>, an shopping application can help small and medium enterprises participating in this market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4395" y="5412642"/>
            <a:ext cx="6955471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 Italics"/>
              </a:rPr>
              <a:t>In particular, up to </a:t>
            </a:r>
            <a:r>
              <a:rPr lang="en-US" sz="2499">
                <a:solidFill>
                  <a:srgbClr val="1F2020"/>
                </a:solidFill>
                <a:latin typeface="Open Sans Bold Italics"/>
              </a:rPr>
              <a:t>91% of online consumers using mobile phones</a:t>
            </a:r>
            <a:r>
              <a:rPr lang="en-US" sz="2499">
                <a:solidFill>
                  <a:srgbClr val="1F2020"/>
                </a:solidFill>
                <a:latin typeface="Open Sans Italics"/>
              </a:rPr>
              <a:t> as ordering tools, 55% via social networks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851396"/>
            <a:chOff x="0" y="0"/>
            <a:chExt cx="4274726" cy="23312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331232"/>
            </a:xfrm>
            <a:custGeom>
              <a:avLst/>
              <a:gdLst/>
              <a:ahLst/>
              <a:cxnLst/>
              <a:rect r="r" b="b" t="t" l="l"/>
              <a:pathLst>
                <a:path h="2331232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301658"/>
                  </a:lnTo>
                  <a:cubicBezTo>
                    <a:pt x="4274726" y="2309501"/>
                    <a:pt x="4271610" y="2317024"/>
                    <a:pt x="4266064" y="2322570"/>
                  </a:cubicBezTo>
                  <a:cubicBezTo>
                    <a:pt x="4260518" y="2328116"/>
                    <a:pt x="4252995" y="2331232"/>
                    <a:pt x="4245152" y="2331232"/>
                  </a:cubicBezTo>
                  <a:lnTo>
                    <a:pt x="29574" y="2331232"/>
                  </a:lnTo>
                  <a:cubicBezTo>
                    <a:pt x="13241" y="2331232"/>
                    <a:pt x="0" y="2317991"/>
                    <a:pt x="0" y="2301658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369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4989" y="2791739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554766" y="18848"/>
            <a:ext cx="15984580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Literature Review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542336" y="1028700"/>
            <a:ext cx="2381480" cy="1783945"/>
          </a:xfrm>
          <a:custGeom>
            <a:avLst/>
            <a:gdLst/>
            <a:ahLst/>
            <a:cxnLst/>
            <a:rect r="r" b="b" t="t" l="l"/>
            <a:pathLst>
              <a:path h="1783945" w="2381480">
                <a:moveTo>
                  <a:pt x="0" y="0"/>
                </a:moveTo>
                <a:lnTo>
                  <a:pt x="2381480" y="0"/>
                </a:lnTo>
                <a:lnTo>
                  <a:pt x="2381480" y="1783945"/>
                </a:lnTo>
                <a:lnTo>
                  <a:pt x="0" y="1783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54989" y="7873567"/>
            <a:ext cx="1816820" cy="2006528"/>
          </a:xfrm>
          <a:custGeom>
            <a:avLst/>
            <a:gdLst/>
            <a:ahLst/>
            <a:cxnLst/>
            <a:rect r="r" b="b" t="t" l="l"/>
            <a:pathLst>
              <a:path h="2006528" w="1816820">
                <a:moveTo>
                  <a:pt x="0" y="0"/>
                </a:moveTo>
                <a:lnTo>
                  <a:pt x="1816821" y="0"/>
                </a:lnTo>
                <a:lnTo>
                  <a:pt x="1816821" y="2006529"/>
                </a:lnTo>
                <a:lnTo>
                  <a:pt x="0" y="20065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73791" y="2292045"/>
            <a:ext cx="3520672" cy="6966255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49" t="0" r="-49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394012" y="2288050"/>
            <a:ext cx="869260" cy="86926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E5C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Canva Sans Bold"/>
                </a:rPr>
                <a:t>1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535259" y="2309294"/>
            <a:ext cx="2250775" cy="62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1"/>
              </a:lnSpc>
              <a:spcBef>
                <a:spcPct val="0"/>
              </a:spcBef>
            </a:pPr>
            <a:r>
              <a:rPr lang="en-US" sz="3199" strike="noStrike" u="none">
                <a:solidFill>
                  <a:srgbClr val="424242"/>
                </a:solidFill>
                <a:latin typeface="Alegreya Sans Bold"/>
              </a:rPr>
              <a:t>Shopee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94012" y="3236654"/>
            <a:ext cx="4988645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The No. 1 shopping app in Appstore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94012" y="4239955"/>
            <a:ext cx="4988645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Released in 2015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94012" y="4801931"/>
            <a:ext cx="4988645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Support promotional, communication or marketing policies for shop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331049" y="2407782"/>
            <a:ext cx="869260" cy="86926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E5C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Canva Sans"/>
                </a:rPr>
                <a:t>2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535346" y="2406421"/>
            <a:ext cx="2580051" cy="62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1"/>
              </a:lnSpc>
              <a:spcBef>
                <a:spcPct val="0"/>
              </a:spcBef>
            </a:pPr>
            <a:r>
              <a:rPr lang="en-US" sz="3199">
                <a:solidFill>
                  <a:srgbClr val="424242"/>
                </a:solidFill>
                <a:latin typeface="Alegreya Sans Bold"/>
              </a:rPr>
              <a:t>Tiktok Shop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16583" y="3348394"/>
            <a:ext cx="5928251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Ranked 3rd in the e -commerce market in Vietnam in 2022.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1316583" y="4280172"/>
            <a:ext cx="4988645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Released in 2022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16583" y="4892778"/>
            <a:ext cx="4988645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Tiktok Shop inherits a huge number of users from Tiktok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16583" y="6588666"/>
            <a:ext cx="4988645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--&gt; The conversion rate depends on traffic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6919540" y="10287000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1316583" y="7639591"/>
            <a:ext cx="5588490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--&gt; The emotions of customers when watching videos or livestream sales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75439" y="6588666"/>
            <a:ext cx="4988645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--&gt; Rampant poor quality goods, causing many dumping problems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075439" y="7639591"/>
            <a:ext cx="4988645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</a:rPr>
              <a:t>--&gt; Annual trading floor fee, causing many disadvantages for the seller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0560136" y="2549296"/>
            <a:ext cx="47625" cy="5707989"/>
            <a:chOff x="0" y="0"/>
            <a:chExt cx="12543" cy="150333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543" cy="1503339"/>
            </a:xfrm>
            <a:custGeom>
              <a:avLst/>
              <a:gdLst/>
              <a:ahLst/>
              <a:cxnLst/>
              <a:rect r="r" b="b" t="t" l="l"/>
              <a:pathLst>
                <a:path h="1503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503339"/>
                  </a:lnTo>
                  <a:lnTo>
                    <a:pt x="0" y="1503339"/>
                  </a:lnTo>
                  <a:close/>
                </a:path>
              </a:pathLst>
            </a:custGeom>
            <a:solidFill>
              <a:srgbClr val="0DC48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2543" cy="154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03387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4989" y="2791739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542336" y="1028700"/>
            <a:ext cx="2381480" cy="1783945"/>
          </a:xfrm>
          <a:custGeom>
            <a:avLst/>
            <a:gdLst/>
            <a:ahLst/>
            <a:cxnLst/>
            <a:rect r="r" b="b" t="t" l="l"/>
            <a:pathLst>
              <a:path h="1783945" w="2381480">
                <a:moveTo>
                  <a:pt x="0" y="0"/>
                </a:moveTo>
                <a:lnTo>
                  <a:pt x="2381480" y="0"/>
                </a:lnTo>
                <a:lnTo>
                  <a:pt x="2381480" y="1783945"/>
                </a:lnTo>
                <a:lnTo>
                  <a:pt x="0" y="1783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74720" y="7576957"/>
            <a:ext cx="1816820" cy="2006528"/>
          </a:xfrm>
          <a:custGeom>
            <a:avLst/>
            <a:gdLst/>
            <a:ahLst/>
            <a:cxnLst/>
            <a:rect r="r" b="b" t="t" l="l"/>
            <a:pathLst>
              <a:path h="2006528" w="1816820">
                <a:moveTo>
                  <a:pt x="0" y="0"/>
                </a:moveTo>
                <a:lnTo>
                  <a:pt x="1816820" y="0"/>
                </a:lnTo>
                <a:lnTo>
                  <a:pt x="1816820" y="2006528"/>
                </a:lnTo>
                <a:lnTo>
                  <a:pt x="0" y="2006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>
            <a:hlinkClick r:id="rId15" tooltip="https://www.brilworks.com/blog/cross-platform-app-development-best-frameworks/"/>
          </p:cNvPr>
          <p:cNvSpPr/>
          <p:nvPr/>
        </p:nvSpPr>
        <p:spPr>
          <a:xfrm flipH="false" flipV="false" rot="0">
            <a:off x="2349893" y="1441510"/>
            <a:ext cx="13588215" cy="8669954"/>
          </a:xfrm>
          <a:custGeom>
            <a:avLst/>
            <a:gdLst/>
            <a:ahLst/>
            <a:cxnLst/>
            <a:rect r="r" b="b" t="t" l="l"/>
            <a:pathLst>
              <a:path h="8669954" w="13588215">
                <a:moveTo>
                  <a:pt x="0" y="0"/>
                </a:moveTo>
                <a:lnTo>
                  <a:pt x="13588214" y="0"/>
                </a:lnTo>
                <a:lnTo>
                  <a:pt x="13588214" y="8669955"/>
                </a:lnTo>
                <a:lnTo>
                  <a:pt x="0" y="86699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807" t="0" r="0" b="-1855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4720" y="-116956"/>
            <a:ext cx="15984580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Literature Review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5727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971018" y="788483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4989" y="2791739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274720" y="547977"/>
            <a:ext cx="15984580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Target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542336" y="1028700"/>
            <a:ext cx="2381480" cy="1783945"/>
          </a:xfrm>
          <a:custGeom>
            <a:avLst/>
            <a:gdLst/>
            <a:ahLst/>
            <a:cxnLst/>
            <a:rect r="r" b="b" t="t" l="l"/>
            <a:pathLst>
              <a:path h="1783945" w="2381480">
                <a:moveTo>
                  <a:pt x="0" y="0"/>
                </a:moveTo>
                <a:lnTo>
                  <a:pt x="2381480" y="0"/>
                </a:lnTo>
                <a:lnTo>
                  <a:pt x="2381480" y="1783945"/>
                </a:lnTo>
                <a:lnTo>
                  <a:pt x="0" y="1783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74720" y="7576957"/>
            <a:ext cx="1816820" cy="2006528"/>
          </a:xfrm>
          <a:custGeom>
            <a:avLst/>
            <a:gdLst/>
            <a:ahLst/>
            <a:cxnLst/>
            <a:rect r="r" b="b" t="t" l="l"/>
            <a:pathLst>
              <a:path h="2006528" w="1816820">
                <a:moveTo>
                  <a:pt x="0" y="0"/>
                </a:moveTo>
                <a:lnTo>
                  <a:pt x="1816820" y="0"/>
                </a:lnTo>
                <a:lnTo>
                  <a:pt x="1816820" y="2006528"/>
                </a:lnTo>
                <a:lnTo>
                  <a:pt x="0" y="2006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9267010" y="7732437"/>
            <a:ext cx="6511625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0" indent="-356230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F2020"/>
                </a:solidFill>
                <a:latin typeface="Open Sans"/>
              </a:rPr>
              <a:t>Build an application with full basic features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459526" y="2449801"/>
            <a:ext cx="3520672" cy="6966255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4"/>
              <a:stretch>
                <a:fillRect l="-234" t="0" r="-234" b="-3028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144000" y="4286064"/>
            <a:ext cx="6511625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0" indent="-356230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F2020"/>
                </a:solidFill>
                <a:latin typeface="Open Sans"/>
              </a:rPr>
              <a:t>Enhancing user experience with modern UX/UI design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5660905"/>
            <a:ext cx="6511625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0" indent="-356230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F2020"/>
                </a:solidFill>
                <a:latin typeface="Open Sans"/>
              </a:rPr>
              <a:t>Integrate with 3rd party services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4000" y="3471664"/>
            <a:ext cx="651162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0" indent="-356230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F2020"/>
                </a:solidFill>
                <a:latin typeface="Open Sans"/>
              </a:rPr>
              <a:t>Tracking Order In Real Time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67010" y="6749760"/>
            <a:ext cx="5705595" cy="82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11">
                <a:solidFill>
                  <a:srgbClr val="639691"/>
                </a:solidFill>
                <a:latin typeface="Gulfs Display"/>
              </a:rPr>
              <a:t>Core 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64312" y="2532847"/>
            <a:ext cx="6992406" cy="82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11">
                <a:solidFill>
                  <a:srgbClr val="639691"/>
                </a:solidFill>
                <a:latin typeface="Gulfs Display"/>
              </a:rPr>
              <a:t>Additional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65089" y="1826569"/>
            <a:ext cx="1588423" cy="1582647"/>
          </a:xfrm>
          <a:custGeom>
            <a:avLst/>
            <a:gdLst/>
            <a:ahLst/>
            <a:cxnLst/>
            <a:rect r="r" b="b" t="t" l="l"/>
            <a:pathLst>
              <a:path h="1582647" w="1588423">
                <a:moveTo>
                  <a:pt x="0" y="0"/>
                </a:moveTo>
                <a:lnTo>
                  <a:pt x="1588422" y="0"/>
                </a:lnTo>
                <a:lnTo>
                  <a:pt x="1588422" y="1582647"/>
                </a:lnTo>
                <a:lnTo>
                  <a:pt x="0" y="1582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3424555" y="4406769"/>
            <a:ext cx="5011677" cy="841978"/>
            <a:chOff x="0" y="0"/>
            <a:chExt cx="1613546" cy="2710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3546" cy="271081"/>
            </a:xfrm>
            <a:custGeom>
              <a:avLst/>
              <a:gdLst/>
              <a:ahLst/>
              <a:cxnLst/>
              <a:rect r="r" b="b" t="t" l="l"/>
              <a:pathLst>
                <a:path h="271081" w="1613546">
                  <a:moveTo>
                    <a:pt x="135540" y="0"/>
                  </a:moveTo>
                  <a:lnTo>
                    <a:pt x="1478005" y="0"/>
                  </a:lnTo>
                  <a:cubicBezTo>
                    <a:pt x="1513953" y="0"/>
                    <a:pt x="1548428" y="14280"/>
                    <a:pt x="1573847" y="39699"/>
                  </a:cubicBezTo>
                  <a:cubicBezTo>
                    <a:pt x="1599265" y="65118"/>
                    <a:pt x="1613546" y="99593"/>
                    <a:pt x="1613546" y="135540"/>
                  </a:cubicBezTo>
                  <a:lnTo>
                    <a:pt x="1613546" y="135540"/>
                  </a:lnTo>
                  <a:cubicBezTo>
                    <a:pt x="1613546" y="210397"/>
                    <a:pt x="1552862" y="271081"/>
                    <a:pt x="1478005" y="271081"/>
                  </a:cubicBezTo>
                  <a:lnTo>
                    <a:pt x="135540" y="271081"/>
                  </a:lnTo>
                  <a:cubicBezTo>
                    <a:pt x="60684" y="271081"/>
                    <a:pt x="0" y="210397"/>
                    <a:pt x="0" y="135540"/>
                  </a:cubicBezTo>
                  <a:lnTo>
                    <a:pt x="0" y="135540"/>
                  </a:lnTo>
                  <a:cubicBezTo>
                    <a:pt x="0" y="60684"/>
                    <a:pt x="60684" y="0"/>
                    <a:pt x="13554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13546" cy="30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27536" y="4406769"/>
            <a:ext cx="5011677" cy="841978"/>
            <a:chOff x="0" y="0"/>
            <a:chExt cx="1613546" cy="2710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13546" cy="271081"/>
            </a:xfrm>
            <a:custGeom>
              <a:avLst/>
              <a:gdLst/>
              <a:ahLst/>
              <a:cxnLst/>
              <a:rect r="r" b="b" t="t" l="l"/>
              <a:pathLst>
                <a:path h="271081" w="1613546">
                  <a:moveTo>
                    <a:pt x="135540" y="0"/>
                  </a:moveTo>
                  <a:lnTo>
                    <a:pt x="1478005" y="0"/>
                  </a:lnTo>
                  <a:cubicBezTo>
                    <a:pt x="1513953" y="0"/>
                    <a:pt x="1548428" y="14280"/>
                    <a:pt x="1573847" y="39699"/>
                  </a:cubicBezTo>
                  <a:cubicBezTo>
                    <a:pt x="1599265" y="65118"/>
                    <a:pt x="1613546" y="99593"/>
                    <a:pt x="1613546" y="135540"/>
                  </a:cubicBezTo>
                  <a:lnTo>
                    <a:pt x="1613546" y="135540"/>
                  </a:lnTo>
                  <a:cubicBezTo>
                    <a:pt x="1613546" y="210397"/>
                    <a:pt x="1552862" y="271081"/>
                    <a:pt x="1478005" y="271081"/>
                  </a:cubicBezTo>
                  <a:lnTo>
                    <a:pt x="135540" y="271081"/>
                  </a:lnTo>
                  <a:cubicBezTo>
                    <a:pt x="60684" y="271081"/>
                    <a:pt x="0" y="210397"/>
                    <a:pt x="0" y="135540"/>
                  </a:cubicBezTo>
                  <a:lnTo>
                    <a:pt x="0" y="135540"/>
                  </a:lnTo>
                  <a:cubicBezTo>
                    <a:pt x="0" y="60684"/>
                    <a:pt x="60684" y="0"/>
                    <a:pt x="13554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13546" cy="309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50256" y="4026693"/>
            <a:ext cx="1745479" cy="1927738"/>
          </a:xfrm>
          <a:custGeom>
            <a:avLst/>
            <a:gdLst/>
            <a:ahLst/>
            <a:cxnLst/>
            <a:rect r="r" b="b" t="t" l="l"/>
            <a:pathLst>
              <a:path h="1927738" w="1745479">
                <a:moveTo>
                  <a:pt x="0" y="0"/>
                </a:moveTo>
                <a:lnTo>
                  <a:pt x="1745479" y="0"/>
                </a:lnTo>
                <a:lnTo>
                  <a:pt x="1745479" y="1927738"/>
                </a:lnTo>
                <a:lnTo>
                  <a:pt x="0" y="1927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376052" y="5544022"/>
            <a:ext cx="3108683" cy="1748634"/>
          </a:xfrm>
          <a:custGeom>
            <a:avLst/>
            <a:gdLst/>
            <a:ahLst/>
            <a:cxnLst/>
            <a:rect r="r" b="b" t="t" l="l"/>
            <a:pathLst>
              <a:path h="1748634" w="3108683">
                <a:moveTo>
                  <a:pt x="0" y="0"/>
                </a:moveTo>
                <a:lnTo>
                  <a:pt x="3108683" y="0"/>
                </a:lnTo>
                <a:lnTo>
                  <a:pt x="3108683" y="1748635"/>
                </a:lnTo>
                <a:lnTo>
                  <a:pt x="0" y="17486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77085" y="5544022"/>
            <a:ext cx="5494938" cy="1891692"/>
            <a:chOff x="0" y="0"/>
            <a:chExt cx="7326585" cy="25222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825612" y="0"/>
              <a:ext cx="1675361" cy="1675361"/>
            </a:xfrm>
            <a:custGeom>
              <a:avLst/>
              <a:gdLst/>
              <a:ahLst/>
              <a:cxnLst/>
              <a:rect r="r" b="b" t="t" l="l"/>
              <a:pathLst>
                <a:path h="1675361" w="1675361">
                  <a:moveTo>
                    <a:pt x="0" y="0"/>
                  </a:moveTo>
                  <a:lnTo>
                    <a:pt x="1675361" y="0"/>
                  </a:lnTo>
                  <a:lnTo>
                    <a:pt x="1675361" y="1675361"/>
                  </a:lnTo>
                  <a:lnTo>
                    <a:pt x="0" y="1675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1774861"/>
              <a:ext cx="7326585" cy="747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7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424242"/>
                  </a:solidFill>
                  <a:latin typeface="Alegreya Sans Bold"/>
                </a:rPr>
                <a:t>Dart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488512" y="5391805"/>
            <a:ext cx="5494938" cy="2043909"/>
            <a:chOff x="0" y="0"/>
            <a:chExt cx="7326585" cy="27252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57115" y="0"/>
              <a:ext cx="2212354" cy="2120692"/>
            </a:xfrm>
            <a:custGeom>
              <a:avLst/>
              <a:gdLst/>
              <a:ahLst/>
              <a:cxnLst/>
              <a:rect r="r" b="b" t="t" l="l"/>
              <a:pathLst>
                <a:path h="2120692" w="2212354">
                  <a:moveTo>
                    <a:pt x="0" y="0"/>
                  </a:moveTo>
                  <a:lnTo>
                    <a:pt x="2212354" y="0"/>
                  </a:lnTo>
                  <a:lnTo>
                    <a:pt x="2212354" y="2120692"/>
                  </a:lnTo>
                  <a:lnTo>
                    <a:pt x="0" y="2120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-1019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977817"/>
              <a:ext cx="7326585" cy="747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7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424242"/>
                  </a:solidFill>
                  <a:latin typeface="Alegreya Sans Bold"/>
                </a:rPr>
                <a:t>SQL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44000" y="5248747"/>
            <a:ext cx="174368" cy="3086100"/>
            <a:chOff x="0" y="0"/>
            <a:chExt cx="45924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924" cy="812800"/>
            </a:xfrm>
            <a:custGeom>
              <a:avLst/>
              <a:gdLst/>
              <a:ahLst/>
              <a:cxnLst/>
              <a:rect r="r" b="b" t="t" l="l"/>
              <a:pathLst>
                <a:path h="812800" w="45924">
                  <a:moveTo>
                    <a:pt x="0" y="0"/>
                  </a:moveTo>
                  <a:lnTo>
                    <a:pt x="45924" y="0"/>
                  </a:lnTo>
                  <a:lnTo>
                    <a:pt x="4592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C48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592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027536" y="5481798"/>
            <a:ext cx="1383772" cy="2016141"/>
          </a:xfrm>
          <a:custGeom>
            <a:avLst/>
            <a:gdLst/>
            <a:ahLst/>
            <a:cxnLst/>
            <a:rect r="r" b="b" t="t" l="l"/>
            <a:pathLst>
              <a:path h="2016141" w="1383772">
                <a:moveTo>
                  <a:pt x="0" y="0"/>
                </a:moveTo>
                <a:lnTo>
                  <a:pt x="1383772" y="0"/>
                </a:lnTo>
                <a:lnTo>
                  <a:pt x="1383772" y="2016141"/>
                </a:lnTo>
                <a:lnTo>
                  <a:pt x="0" y="20161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899589" y="5753204"/>
            <a:ext cx="2485532" cy="1520317"/>
          </a:xfrm>
          <a:custGeom>
            <a:avLst/>
            <a:gdLst/>
            <a:ahLst/>
            <a:cxnLst/>
            <a:rect r="r" b="b" t="t" l="l"/>
            <a:pathLst>
              <a:path h="1520317" w="2485532">
                <a:moveTo>
                  <a:pt x="0" y="0"/>
                </a:moveTo>
                <a:lnTo>
                  <a:pt x="2485533" y="0"/>
                </a:lnTo>
                <a:lnTo>
                  <a:pt x="2485533" y="1520317"/>
                </a:lnTo>
                <a:lnTo>
                  <a:pt x="0" y="152031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694411" y="5507935"/>
            <a:ext cx="1695851" cy="1820808"/>
          </a:xfrm>
          <a:custGeom>
            <a:avLst/>
            <a:gdLst/>
            <a:ahLst/>
            <a:cxnLst/>
            <a:rect r="r" b="b" t="t" l="l"/>
            <a:pathLst>
              <a:path h="1820808" w="1695851">
                <a:moveTo>
                  <a:pt x="0" y="0"/>
                </a:moveTo>
                <a:lnTo>
                  <a:pt x="1695850" y="0"/>
                </a:lnTo>
                <a:lnTo>
                  <a:pt x="1695850" y="1820808"/>
                </a:lnTo>
                <a:lnTo>
                  <a:pt x="0" y="182080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574356" y="1507392"/>
            <a:ext cx="9139289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Technology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12531" y="4434891"/>
            <a:ext cx="3435725" cy="6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9"/>
              </a:lnSpc>
              <a:spcBef>
                <a:spcPct val="0"/>
              </a:spcBef>
            </a:pPr>
            <a:r>
              <a:rPr lang="en-US" sz="3449" spc="27">
                <a:solidFill>
                  <a:srgbClr val="424242"/>
                </a:solidFill>
                <a:latin typeface="Alegreya Sans Bold"/>
              </a:rPr>
              <a:t>Languages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83450" y="4434891"/>
            <a:ext cx="3099848" cy="6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9"/>
              </a:lnSpc>
              <a:spcBef>
                <a:spcPct val="0"/>
              </a:spcBef>
            </a:pPr>
            <a:r>
              <a:rPr lang="en-US" sz="3449" spc="27">
                <a:solidFill>
                  <a:srgbClr val="424242"/>
                </a:solidFill>
                <a:latin typeface="Alegreya Sans Bold"/>
              </a:rPr>
              <a:t>Framework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65089" y="1826569"/>
            <a:ext cx="1588423" cy="1582647"/>
          </a:xfrm>
          <a:custGeom>
            <a:avLst/>
            <a:gdLst/>
            <a:ahLst/>
            <a:cxnLst/>
            <a:rect r="r" b="b" t="t" l="l"/>
            <a:pathLst>
              <a:path h="1582647" w="1588423">
                <a:moveTo>
                  <a:pt x="0" y="0"/>
                </a:moveTo>
                <a:lnTo>
                  <a:pt x="1588422" y="0"/>
                </a:lnTo>
                <a:lnTo>
                  <a:pt x="1588422" y="1582647"/>
                </a:lnTo>
                <a:lnTo>
                  <a:pt x="0" y="1582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50256" y="4026693"/>
            <a:ext cx="1745479" cy="1927738"/>
          </a:xfrm>
          <a:custGeom>
            <a:avLst/>
            <a:gdLst/>
            <a:ahLst/>
            <a:cxnLst/>
            <a:rect r="r" b="b" t="t" l="l"/>
            <a:pathLst>
              <a:path h="1927738" w="1745479">
                <a:moveTo>
                  <a:pt x="0" y="0"/>
                </a:moveTo>
                <a:lnTo>
                  <a:pt x="1745479" y="0"/>
                </a:lnTo>
                <a:lnTo>
                  <a:pt x="1745479" y="1927738"/>
                </a:lnTo>
                <a:lnTo>
                  <a:pt x="0" y="1927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9121744" y="3403768"/>
            <a:ext cx="174368" cy="3086100"/>
            <a:chOff x="0" y="0"/>
            <a:chExt cx="45924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924" cy="812800"/>
            </a:xfrm>
            <a:custGeom>
              <a:avLst/>
              <a:gdLst/>
              <a:ahLst/>
              <a:cxnLst/>
              <a:rect r="r" b="b" t="t" l="l"/>
              <a:pathLst>
                <a:path h="812800" w="45924">
                  <a:moveTo>
                    <a:pt x="0" y="0"/>
                  </a:moveTo>
                  <a:lnTo>
                    <a:pt x="45924" y="0"/>
                  </a:lnTo>
                  <a:lnTo>
                    <a:pt x="4592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C48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592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5375" y="4026693"/>
            <a:ext cx="5494938" cy="2043909"/>
            <a:chOff x="0" y="0"/>
            <a:chExt cx="7326585" cy="27252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601446" y="0"/>
              <a:ext cx="1887262" cy="1887262"/>
            </a:xfrm>
            <a:custGeom>
              <a:avLst/>
              <a:gdLst/>
              <a:ahLst/>
              <a:cxnLst/>
              <a:rect r="r" b="b" t="t" l="l"/>
              <a:pathLst>
                <a:path h="1887262" w="1887262">
                  <a:moveTo>
                    <a:pt x="0" y="0"/>
                  </a:moveTo>
                  <a:lnTo>
                    <a:pt x="1887262" y="0"/>
                  </a:lnTo>
                  <a:lnTo>
                    <a:pt x="1887262" y="1887262"/>
                  </a:lnTo>
                  <a:lnTo>
                    <a:pt x="0" y="1887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977817"/>
              <a:ext cx="7326585" cy="747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7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424242"/>
                  </a:solidFill>
                  <a:latin typeface="Alegreya Sans Bold"/>
                </a:rPr>
                <a:t>Android Studio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022123" y="3003176"/>
            <a:ext cx="5011677" cy="841978"/>
            <a:chOff x="0" y="0"/>
            <a:chExt cx="6682236" cy="112263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682236" cy="1122638"/>
              <a:chOff x="0" y="0"/>
              <a:chExt cx="1613546" cy="2710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13546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613546">
                    <a:moveTo>
                      <a:pt x="135540" y="0"/>
                    </a:moveTo>
                    <a:lnTo>
                      <a:pt x="1478005" y="0"/>
                    </a:lnTo>
                    <a:cubicBezTo>
                      <a:pt x="1513953" y="0"/>
                      <a:pt x="1548428" y="14280"/>
                      <a:pt x="1573847" y="39699"/>
                    </a:cubicBezTo>
                    <a:cubicBezTo>
                      <a:pt x="1599265" y="65118"/>
                      <a:pt x="1613546" y="99593"/>
                      <a:pt x="1613546" y="135540"/>
                    </a:cubicBezTo>
                    <a:lnTo>
                      <a:pt x="1613546" y="135540"/>
                    </a:lnTo>
                    <a:cubicBezTo>
                      <a:pt x="1613546" y="210397"/>
                      <a:pt x="1552862" y="271081"/>
                      <a:pt x="1478005" y="271081"/>
                    </a:cubicBezTo>
                    <a:lnTo>
                      <a:pt x="135540" y="271081"/>
                    </a:lnTo>
                    <a:cubicBezTo>
                      <a:pt x="60684" y="271081"/>
                      <a:pt x="0" y="210397"/>
                      <a:pt x="0" y="135540"/>
                    </a:cubicBezTo>
                    <a:lnTo>
                      <a:pt x="0" y="135540"/>
                    </a:lnTo>
                    <a:cubicBezTo>
                      <a:pt x="0" y="60684"/>
                      <a:pt x="60684" y="0"/>
                      <a:pt x="135540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613546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050635" y="85121"/>
              <a:ext cx="4580967" cy="836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9"/>
                </a:lnSpc>
                <a:spcBef>
                  <a:spcPct val="0"/>
                </a:spcBef>
              </a:pPr>
              <a:r>
                <a:rPr lang="en-US" sz="3449" spc="27">
                  <a:solidFill>
                    <a:srgbClr val="424242"/>
                  </a:solidFill>
                  <a:latin typeface="Alegreya Sans Bold"/>
                </a:rPr>
                <a:t>Stimulation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49275" y="2921298"/>
            <a:ext cx="5011677" cy="841978"/>
            <a:chOff x="0" y="0"/>
            <a:chExt cx="6682236" cy="112263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682236" cy="1122638"/>
              <a:chOff x="0" y="0"/>
              <a:chExt cx="1613546" cy="27108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613546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613546">
                    <a:moveTo>
                      <a:pt x="135540" y="0"/>
                    </a:moveTo>
                    <a:lnTo>
                      <a:pt x="1478005" y="0"/>
                    </a:lnTo>
                    <a:cubicBezTo>
                      <a:pt x="1513953" y="0"/>
                      <a:pt x="1548428" y="14280"/>
                      <a:pt x="1573847" y="39699"/>
                    </a:cubicBezTo>
                    <a:cubicBezTo>
                      <a:pt x="1599265" y="65118"/>
                      <a:pt x="1613546" y="99593"/>
                      <a:pt x="1613546" y="135540"/>
                    </a:cubicBezTo>
                    <a:lnTo>
                      <a:pt x="1613546" y="135540"/>
                    </a:lnTo>
                    <a:cubicBezTo>
                      <a:pt x="1613546" y="210397"/>
                      <a:pt x="1552862" y="271081"/>
                      <a:pt x="1478005" y="271081"/>
                    </a:cubicBezTo>
                    <a:lnTo>
                      <a:pt x="135540" y="271081"/>
                    </a:lnTo>
                    <a:cubicBezTo>
                      <a:pt x="60684" y="271081"/>
                      <a:pt x="0" y="210397"/>
                      <a:pt x="0" y="135540"/>
                    </a:cubicBezTo>
                    <a:lnTo>
                      <a:pt x="0" y="135540"/>
                    </a:lnTo>
                    <a:cubicBezTo>
                      <a:pt x="0" y="60684"/>
                      <a:pt x="60684" y="0"/>
                      <a:pt x="135540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613546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274553" y="85121"/>
              <a:ext cx="4133130" cy="836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9"/>
                </a:lnSpc>
                <a:spcBef>
                  <a:spcPct val="0"/>
                </a:spcBef>
              </a:pPr>
              <a:r>
                <a:rPr lang="en-US" sz="3449" spc="27">
                  <a:solidFill>
                    <a:srgbClr val="424242"/>
                  </a:solidFill>
                  <a:latin typeface="Alegreya Sans Bold"/>
                </a:rPr>
                <a:t>Third Party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350193" y="4182640"/>
            <a:ext cx="5494938" cy="1921719"/>
            <a:chOff x="0" y="0"/>
            <a:chExt cx="7326585" cy="256229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642195" y="0"/>
              <a:ext cx="1746666" cy="1746666"/>
            </a:xfrm>
            <a:custGeom>
              <a:avLst/>
              <a:gdLst/>
              <a:ahLst/>
              <a:cxnLst/>
              <a:rect r="r" b="b" t="t" l="l"/>
              <a:pathLst>
                <a:path h="1746666" w="1746666">
                  <a:moveTo>
                    <a:pt x="0" y="0"/>
                  </a:moveTo>
                  <a:lnTo>
                    <a:pt x="1746666" y="0"/>
                  </a:lnTo>
                  <a:lnTo>
                    <a:pt x="1746666" y="1746666"/>
                  </a:lnTo>
                  <a:lnTo>
                    <a:pt x="0" y="1746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1814897"/>
              <a:ext cx="7326585" cy="747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7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424242"/>
                  </a:solidFill>
                  <a:latin typeface="Alegreya Sans Bold"/>
                </a:rPr>
                <a:t>VS Code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4284616" y="3912142"/>
            <a:ext cx="2690697" cy="1692196"/>
          </a:xfrm>
          <a:custGeom>
            <a:avLst/>
            <a:gdLst/>
            <a:ahLst/>
            <a:cxnLst/>
            <a:rect r="r" b="b" t="t" l="l"/>
            <a:pathLst>
              <a:path h="1692196" w="2690697">
                <a:moveTo>
                  <a:pt x="0" y="0"/>
                </a:moveTo>
                <a:lnTo>
                  <a:pt x="2690696" y="0"/>
                </a:lnTo>
                <a:lnTo>
                  <a:pt x="2690696" y="1692196"/>
                </a:lnTo>
                <a:lnTo>
                  <a:pt x="0" y="16921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884909" y="4182640"/>
            <a:ext cx="4399707" cy="960373"/>
          </a:xfrm>
          <a:custGeom>
            <a:avLst/>
            <a:gdLst/>
            <a:ahLst/>
            <a:cxnLst/>
            <a:rect r="r" b="b" t="t" l="l"/>
            <a:pathLst>
              <a:path h="960373" w="4399707">
                <a:moveTo>
                  <a:pt x="0" y="0"/>
                </a:moveTo>
                <a:lnTo>
                  <a:pt x="4399707" y="0"/>
                </a:lnTo>
                <a:lnTo>
                  <a:pt x="4399707" y="960373"/>
                </a:lnTo>
                <a:lnTo>
                  <a:pt x="0" y="9603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6703090" y="6805534"/>
            <a:ext cx="5011677" cy="841978"/>
            <a:chOff x="0" y="0"/>
            <a:chExt cx="6682236" cy="112263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6682236" cy="1122638"/>
              <a:chOff x="0" y="0"/>
              <a:chExt cx="1613546" cy="27108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613546" cy="271081"/>
              </a:xfrm>
              <a:custGeom>
                <a:avLst/>
                <a:gdLst/>
                <a:ahLst/>
                <a:cxnLst/>
                <a:rect r="r" b="b" t="t" l="l"/>
                <a:pathLst>
                  <a:path h="271081" w="1613546">
                    <a:moveTo>
                      <a:pt x="135540" y="0"/>
                    </a:moveTo>
                    <a:lnTo>
                      <a:pt x="1478005" y="0"/>
                    </a:lnTo>
                    <a:cubicBezTo>
                      <a:pt x="1513953" y="0"/>
                      <a:pt x="1548428" y="14280"/>
                      <a:pt x="1573847" y="39699"/>
                    </a:cubicBezTo>
                    <a:cubicBezTo>
                      <a:pt x="1599265" y="65118"/>
                      <a:pt x="1613546" y="99593"/>
                      <a:pt x="1613546" y="135540"/>
                    </a:cubicBezTo>
                    <a:lnTo>
                      <a:pt x="1613546" y="135540"/>
                    </a:lnTo>
                    <a:cubicBezTo>
                      <a:pt x="1613546" y="210397"/>
                      <a:pt x="1552862" y="271081"/>
                      <a:pt x="1478005" y="271081"/>
                    </a:cubicBezTo>
                    <a:lnTo>
                      <a:pt x="135540" y="271081"/>
                    </a:lnTo>
                    <a:cubicBezTo>
                      <a:pt x="60684" y="271081"/>
                      <a:pt x="0" y="210397"/>
                      <a:pt x="0" y="135540"/>
                    </a:cubicBezTo>
                    <a:lnTo>
                      <a:pt x="0" y="135540"/>
                    </a:lnTo>
                    <a:cubicBezTo>
                      <a:pt x="0" y="60684"/>
                      <a:pt x="60684" y="0"/>
                      <a:pt x="135540" y="0"/>
                    </a:cubicBezTo>
                    <a:close/>
                  </a:path>
                </a:pathLst>
              </a:custGeom>
              <a:solidFill>
                <a:srgbClr val="C3E4CE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613546" cy="309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1050635" y="85121"/>
              <a:ext cx="4580967" cy="836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29"/>
                </a:lnSpc>
                <a:spcBef>
                  <a:spcPct val="0"/>
                </a:spcBef>
              </a:pPr>
              <a:r>
                <a:rPr lang="en-US" sz="3449" spc="27">
                  <a:solidFill>
                    <a:srgbClr val="424242"/>
                  </a:solidFill>
                  <a:latin typeface="Alegreya Sans Bold"/>
                </a:rPr>
                <a:t>Libaries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6720313" y="7647513"/>
            <a:ext cx="2226429" cy="1610787"/>
          </a:xfrm>
          <a:custGeom>
            <a:avLst/>
            <a:gdLst/>
            <a:ahLst/>
            <a:cxnLst/>
            <a:rect r="r" b="b" t="t" l="l"/>
            <a:pathLst>
              <a:path h="1610787" w="2226429">
                <a:moveTo>
                  <a:pt x="0" y="0"/>
                </a:moveTo>
                <a:lnTo>
                  <a:pt x="2226429" y="0"/>
                </a:lnTo>
                <a:lnTo>
                  <a:pt x="2226429" y="1610787"/>
                </a:lnTo>
                <a:lnTo>
                  <a:pt x="0" y="16107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222908" y="7702172"/>
            <a:ext cx="1222533" cy="1222533"/>
          </a:xfrm>
          <a:custGeom>
            <a:avLst/>
            <a:gdLst/>
            <a:ahLst/>
            <a:cxnLst/>
            <a:rect r="r" b="b" t="t" l="l"/>
            <a:pathLst>
              <a:path h="1222533" w="1222533">
                <a:moveTo>
                  <a:pt x="0" y="0"/>
                </a:moveTo>
                <a:lnTo>
                  <a:pt x="1222533" y="0"/>
                </a:lnTo>
                <a:lnTo>
                  <a:pt x="1222533" y="1222533"/>
                </a:lnTo>
                <a:lnTo>
                  <a:pt x="0" y="12225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845132" y="5415588"/>
            <a:ext cx="1117371" cy="1117371"/>
          </a:xfrm>
          <a:custGeom>
            <a:avLst/>
            <a:gdLst/>
            <a:ahLst/>
            <a:cxnLst/>
            <a:rect r="r" b="b" t="t" l="l"/>
            <a:pathLst>
              <a:path h="1117371" w="1117371">
                <a:moveTo>
                  <a:pt x="0" y="0"/>
                </a:moveTo>
                <a:lnTo>
                  <a:pt x="1117371" y="0"/>
                </a:lnTo>
                <a:lnTo>
                  <a:pt x="1117371" y="1117371"/>
                </a:lnTo>
                <a:lnTo>
                  <a:pt x="0" y="1117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795868" y="5405481"/>
            <a:ext cx="978743" cy="1084388"/>
          </a:xfrm>
          <a:custGeom>
            <a:avLst/>
            <a:gdLst/>
            <a:ahLst/>
            <a:cxnLst/>
            <a:rect r="r" b="b" t="t" l="l"/>
            <a:pathLst>
              <a:path h="1084388" w="978743">
                <a:moveTo>
                  <a:pt x="0" y="0"/>
                </a:moveTo>
                <a:lnTo>
                  <a:pt x="978743" y="0"/>
                </a:lnTo>
                <a:lnTo>
                  <a:pt x="978743" y="1084387"/>
                </a:lnTo>
                <a:lnTo>
                  <a:pt x="0" y="10843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6154" t="0" r="-6154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878421" y="5279824"/>
            <a:ext cx="2812390" cy="1581556"/>
          </a:xfrm>
          <a:custGeom>
            <a:avLst/>
            <a:gdLst/>
            <a:ahLst/>
            <a:cxnLst/>
            <a:rect r="r" b="b" t="t" l="l"/>
            <a:pathLst>
              <a:path h="1581556" w="2812390">
                <a:moveTo>
                  <a:pt x="0" y="0"/>
                </a:moveTo>
                <a:lnTo>
                  <a:pt x="2812390" y="0"/>
                </a:lnTo>
                <a:lnTo>
                  <a:pt x="2812390" y="1581556"/>
                </a:lnTo>
                <a:lnTo>
                  <a:pt x="0" y="158155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894450" y="1019474"/>
            <a:ext cx="14628957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</a:rPr>
              <a:t>Technology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DAGF3SSfydg</dc:identifier>
  <dcterms:modified xsi:type="dcterms:W3CDTF">2011-08-01T06:04:30Z</dcterms:modified>
  <cp:revision>1</cp:revision>
  <dc:title> 20521920_20521880_ShoppingApp</dc:title>
</cp:coreProperties>
</file>